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j8TOSVTWw53+xmsgkwRA+i2PCn6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4BA57F3-CA4E-4B7F-B456-A1D397922821}">
  <a:tblStyle styleId="{74BA57F3-CA4E-4B7F-B456-A1D397922821}" styleName="Table_0">
    <a:wholeTbl>
      <a:tcTxStyle b="off" i="off">
        <a:font>
          <a:latin typeface="Verdana"/>
          <a:ea typeface="Verdana"/>
          <a:cs typeface="Verdana"/>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png>
</file>

<file path=ppt/media/image13.gif>
</file>

<file path=ppt/media/image14.gif>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1" name="Shape 11"/>
        <p:cNvGrpSpPr/>
        <p:nvPr/>
      </p:nvGrpSpPr>
      <p:grpSpPr>
        <a:xfrm>
          <a:off x="0" y="0"/>
          <a:ext cx="0" cy="0"/>
          <a:chOff x="0" y="0"/>
          <a:chExt cx="0" cy="0"/>
        </a:xfrm>
      </p:grpSpPr>
      <p:sp>
        <p:nvSpPr>
          <p:cNvPr id="12" name="Google Shape;12;p19"/>
          <p:cNvSpPr txBox="1"/>
          <p:nvPr>
            <p:ph type="ctrTitle"/>
          </p:nvPr>
        </p:nvSpPr>
        <p:spPr>
          <a:xfrm>
            <a:off x="1097280" y="758952"/>
            <a:ext cx="10058400" cy="356616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262626"/>
              </a:buClr>
              <a:buSzPts val="8000"/>
              <a:buFont typeface="Consolas"/>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19"/>
          <p:cNvSpPr txBox="1"/>
          <p:nvPr>
            <p:ph idx="1" type="subTitle"/>
          </p:nvPr>
        </p:nvSpPr>
        <p:spPr>
          <a:xfrm>
            <a:off x="1100051" y="4645152"/>
            <a:ext cx="10058400" cy="1143000"/>
          </a:xfrm>
          <a:prstGeom prst="rect">
            <a:avLst/>
          </a:prstGeom>
          <a:noFill/>
          <a:ln>
            <a:noFill/>
          </a:ln>
        </p:spPr>
        <p:txBody>
          <a:bodyPr anchorCtr="0" anchor="t" bIns="45700" lIns="91425" spcFirstLastPara="1" rIns="91425" wrap="square" tIns="45700">
            <a:normAutofit/>
          </a:bodyPr>
          <a:lstStyle>
            <a:lvl1pPr lvl="0" algn="l">
              <a:lnSpc>
                <a:spcPct val="100000"/>
              </a:lnSpc>
              <a:spcBef>
                <a:spcPts val="1200"/>
              </a:spcBef>
              <a:spcAft>
                <a:spcPts val="0"/>
              </a:spcAft>
              <a:buSzPts val="2400"/>
              <a:buNone/>
              <a:defRPr sz="2400" cap="none">
                <a:solidFill>
                  <a:schemeClr val="dk1"/>
                </a:solidFill>
                <a:latin typeface="Verdana"/>
                <a:ea typeface="Verdana"/>
                <a:cs typeface="Verdana"/>
                <a:sym typeface="Verdana"/>
              </a:defRPr>
            </a:lvl1pPr>
            <a:lvl2pPr lvl="1" algn="ctr">
              <a:lnSpc>
                <a:spcPct val="100000"/>
              </a:lnSpc>
              <a:spcBef>
                <a:spcPts val="200"/>
              </a:spcBef>
              <a:spcAft>
                <a:spcPts val="0"/>
              </a:spcAft>
              <a:buClr>
                <a:srgbClr val="3F3F3F"/>
              </a:buClr>
              <a:buSzPts val="2400"/>
              <a:buNone/>
              <a:defRPr sz="2400"/>
            </a:lvl2pPr>
            <a:lvl3pPr lvl="2" algn="ctr">
              <a:lnSpc>
                <a:spcPct val="100000"/>
              </a:lnSpc>
              <a:spcBef>
                <a:spcPts val="400"/>
              </a:spcBef>
              <a:spcAft>
                <a:spcPts val="0"/>
              </a:spcAft>
              <a:buClr>
                <a:srgbClr val="3F3F3F"/>
              </a:buClr>
              <a:buSzPts val="2400"/>
              <a:buNone/>
              <a:defRPr sz="2400"/>
            </a:lvl3pPr>
            <a:lvl4pPr lvl="3" algn="ctr">
              <a:lnSpc>
                <a:spcPct val="100000"/>
              </a:lnSpc>
              <a:spcBef>
                <a:spcPts val="400"/>
              </a:spcBef>
              <a:spcAft>
                <a:spcPts val="0"/>
              </a:spcAft>
              <a:buClr>
                <a:srgbClr val="3F3F3F"/>
              </a:buClr>
              <a:buSzPts val="2000"/>
              <a:buNone/>
              <a:defRPr sz="2000"/>
            </a:lvl4pPr>
            <a:lvl5pPr lvl="4" algn="ctr">
              <a:lnSpc>
                <a:spcPct val="100000"/>
              </a:lnSpc>
              <a:spcBef>
                <a:spcPts val="400"/>
              </a:spcBef>
              <a:spcAft>
                <a:spcPts val="0"/>
              </a:spcAft>
              <a:buClr>
                <a:srgbClr val="3F3F3F"/>
              </a:buClr>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p:txBody>
      </p:sp>
      <p:cxnSp>
        <p:nvCxnSpPr>
          <p:cNvPr id="14" name="Google Shape;14;p19"/>
          <p:cNvCxnSpPr/>
          <p:nvPr/>
        </p:nvCxnSpPr>
        <p:spPr>
          <a:xfrm>
            <a:off x="1207658" y="4474741"/>
            <a:ext cx="9875520" cy="0"/>
          </a:xfrm>
          <a:prstGeom prst="straightConnector1">
            <a:avLst/>
          </a:prstGeom>
          <a:noFill/>
          <a:ln cap="flat" cmpd="sng" w="12700">
            <a:solidFill>
              <a:srgbClr val="3F3F3F"/>
            </a:solidFill>
            <a:prstDash val="solid"/>
            <a:round/>
            <a:headEnd len="sm" w="sm" type="none"/>
            <a:tailEnd len="sm" w="sm" type="none"/>
          </a:ln>
        </p:spPr>
      </p:cxnSp>
      <p:sp>
        <p:nvSpPr>
          <p:cNvPr id="15" name="Google Shape;15;p19"/>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9"/>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19"/>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18" name="Google Shape;18;p19"/>
          <p:cNvSpPr/>
          <p:nvPr/>
        </p:nvSpPr>
        <p:spPr>
          <a:xfrm>
            <a:off x="10429390" y="360726"/>
            <a:ext cx="1035859" cy="1035859"/>
          </a:xfrm>
          <a:prstGeom prst="ellipse">
            <a:avLst/>
          </a:prstGeom>
          <a:noFill/>
          <a:ln cap="flat" cmpd="sng" w="38100">
            <a:solidFill>
              <a:schemeClr val="accent3"/>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9" name="Google Shape;19;p19"/>
          <p:cNvSpPr/>
          <p:nvPr/>
        </p:nvSpPr>
        <p:spPr>
          <a:xfrm>
            <a:off x="10337662" y="4398630"/>
            <a:ext cx="1700492" cy="1700492"/>
          </a:xfrm>
          <a:prstGeom prst="ellipse">
            <a:avLst/>
          </a:prstGeom>
          <a:noFill/>
          <a:ln cap="flat"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20" name="Google Shape;20;p19"/>
          <p:cNvSpPr/>
          <p:nvPr/>
        </p:nvSpPr>
        <p:spPr>
          <a:xfrm>
            <a:off x="5664569" y="541205"/>
            <a:ext cx="283407" cy="283407"/>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21" name="Google Shape;21;p19"/>
          <p:cNvSpPr/>
          <p:nvPr/>
        </p:nvSpPr>
        <p:spPr>
          <a:xfrm>
            <a:off x="458087" y="5430446"/>
            <a:ext cx="99011" cy="9901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22" name="Google Shape;22;p19"/>
          <p:cNvSpPr/>
          <p:nvPr/>
        </p:nvSpPr>
        <p:spPr>
          <a:xfrm>
            <a:off x="0" y="-1994"/>
            <a:ext cx="1700492" cy="1700492"/>
          </a:xfrm>
          <a:prstGeom prst="ellipse">
            <a:avLst/>
          </a:prstGeom>
          <a:noFill/>
          <a:ln cap="flat" cmpd="sng" w="38100">
            <a:solidFill>
              <a:schemeClr val="accent5"/>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160" name="Shape 160"/>
        <p:cNvGrpSpPr/>
        <p:nvPr/>
      </p:nvGrpSpPr>
      <p:grpSpPr>
        <a:xfrm>
          <a:off x="0" y="0"/>
          <a:ext cx="0" cy="0"/>
          <a:chOff x="0" y="0"/>
          <a:chExt cx="0" cy="0"/>
        </a:xfrm>
      </p:grpSpPr>
      <p:sp>
        <p:nvSpPr>
          <p:cNvPr id="161" name="Google Shape;161;p28"/>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2" name="Google Shape;162;p28"/>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3" name="Google Shape;163;p28"/>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p:cSld name="Section Header">
    <p:bg>
      <p:bgPr>
        <a:solidFill>
          <a:schemeClr val="lt1"/>
        </a:solidFill>
      </p:bgPr>
    </p:bg>
    <p:spTree>
      <p:nvGrpSpPr>
        <p:cNvPr id="23" name="Shape 23"/>
        <p:cNvGrpSpPr/>
        <p:nvPr/>
      </p:nvGrpSpPr>
      <p:grpSpPr>
        <a:xfrm>
          <a:off x="0" y="0"/>
          <a:ext cx="0" cy="0"/>
          <a:chOff x="0" y="0"/>
          <a:chExt cx="0" cy="0"/>
        </a:xfrm>
      </p:grpSpPr>
      <p:sp>
        <p:nvSpPr>
          <p:cNvPr id="24" name="Google Shape;24;p20"/>
          <p:cNvSpPr txBox="1"/>
          <p:nvPr>
            <p:ph type="title"/>
          </p:nvPr>
        </p:nvSpPr>
        <p:spPr>
          <a:xfrm>
            <a:off x="2417873" y="758952"/>
            <a:ext cx="7356255" cy="356616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8000"/>
              <a:buFont typeface="Consolas"/>
              <a:buNone/>
              <a:defRPr b="0" sz="8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20"/>
          <p:cNvSpPr txBox="1"/>
          <p:nvPr>
            <p:ph idx="1" type="body"/>
          </p:nvPr>
        </p:nvSpPr>
        <p:spPr>
          <a:xfrm>
            <a:off x="2417873" y="4663440"/>
            <a:ext cx="7356255" cy="11430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1200"/>
              </a:spcBef>
              <a:spcAft>
                <a:spcPts val="0"/>
              </a:spcAft>
              <a:buSzPts val="2400"/>
              <a:buNone/>
              <a:defRPr sz="2400" cap="none">
                <a:solidFill>
                  <a:schemeClr val="dk1"/>
                </a:solidFill>
                <a:latin typeface="Verdana"/>
                <a:ea typeface="Verdana"/>
                <a:cs typeface="Verdana"/>
                <a:sym typeface="Verdana"/>
              </a:defRPr>
            </a:lvl1pPr>
            <a:lvl2pPr indent="-228600" lvl="1" marL="914400" algn="l">
              <a:lnSpc>
                <a:spcPct val="100000"/>
              </a:lnSpc>
              <a:spcBef>
                <a:spcPts val="200"/>
              </a:spcBef>
              <a:spcAft>
                <a:spcPts val="0"/>
              </a:spcAft>
              <a:buClr>
                <a:srgbClr val="888888"/>
              </a:buClr>
              <a:buSzPts val="1800"/>
              <a:buNone/>
              <a:defRPr sz="1800">
                <a:solidFill>
                  <a:srgbClr val="888888"/>
                </a:solidFill>
              </a:defRPr>
            </a:lvl2pPr>
            <a:lvl3pPr indent="-228600" lvl="2" marL="1371600" algn="l">
              <a:lnSpc>
                <a:spcPct val="100000"/>
              </a:lnSpc>
              <a:spcBef>
                <a:spcPts val="400"/>
              </a:spcBef>
              <a:spcAft>
                <a:spcPts val="0"/>
              </a:spcAft>
              <a:buClr>
                <a:srgbClr val="888888"/>
              </a:buClr>
              <a:buSzPts val="1600"/>
              <a:buNone/>
              <a:defRPr sz="1600">
                <a:solidFill>
                  <a:srgbClr val="888888"/>
                </a:solidFill>
              </a:defRPr>
            </a:lvl3pPr>
            <a:lvl4pPr indent="-228600" lvl="3" marL="1828800" algn="l">
              <a:lnSpc>
                <a:spcPct val="100000"/>
              </a:lnSpc>
              <a:spcBef>
                <a:spcPts val="400"/>
              </a:spcBef>
              <a:spcAft>
                <a:spcPts val="0"/>
              </a:spcAft>
              <a:buClr>
                <a:srgbClr val="888888"/>
              </a:buClr>
              <a:buSzPts val="1400"/>
              <a:buNone/>
              <a:defRPr sz="1400">
                <a:solidFill>
                  <a:srgbClr val="888888"/>
                </a:solidFill>
              </a:defRPr>
            </a:lvl4pPr>
            <a:lvl5pPr indent="-228600" lvl="4" marL="2286000" algn="l">
              <a:lnSpc>
                <a:spcPct val="100000"/>
              </a:lnSpc>
              <a:spcBef>
                <a:spcPts val="400"/>
              </a:spcBef>
              <a:spcAft>
                <a:spcPts val="0"/>
              </a:spcAft>
              <a:buClr>
                <a:srgbClr val="888888"/>
              </a:buClr>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cxnSp>
        <p:nvCxnSpPr>
          <p:cNvPr id="26" name="Google Shape;26;p20"/>
          <p:cNvCxnSpPr/>
          <p:nvPr/>
        </p:nvCxnSpPr>
        <p:spPr>
          <a:xfrm>
            <a:off x="1158240" y="4485132"/>
            <a:ext cx="9875520" cy="0"/>
          </a:xfrm>
          <a:prstGeom prst="straightConnector1">
            <a:avLst/>
          </a:prstGeom>
          <a:noFill/>
          <a:ln cap="flat" cmpd="sng" w="12700">
            <a:solidFill>
              <a:schemeClr val="lt1"/>
            </a:solidFill>
            <a:prstDash val="solid"/>
            <a:round/>
            <a:headEnd len="sm" w="sm" type="none"/>
            <a:tailEnd len="sm" w="sm" type="none"/>
          </a:ln>
        </p:spPr>
      </p:cxnSp>
      <p:sp>
        <p:nvSpPr>
          <p:cNvPr id="27" name="Google Shape;27;p20"/>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0"/>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20"/>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30" name="Google Shape;30;p20"/>
          <p:cNvSpPr/>
          <p:nvPr/>
        </p:nvSpPr>
        <p:spPr>
          <a:xfrm>
            <a:off x="10429390" y="360726"/>
            <a:ext cx="1035859" cy="1035859"/>
          </a:xfrm>
          <a:prstGeom prst="ellipse">
            <a:avLst/>
          </a:prstGeom>
          <a:noFill/>
          <a:ln cap="flat" cmpd="sng" w="38100">
            <a:solidFill>
              <a:schemeClr val="accent3"/>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31" name="Google Shape;31;p20"/>
          <p:cNvSpPr/>
          <p:nvPr/>
        </p:nvSpPr>
        <p:spPr>
          <a:xfrm>
            <a:off x="10337662" y="4398630"/>
            <a:ext cx="1700492" cy="1700492"/>
          </a:xfrm>
          <a:prstGeom prst="ellipse">
            <a:avLst/>
          </a:prstGeom>
          <a:noFill/>
          <a:ln cap="flat"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32" name="Google Shape;32;p20"/>
          <p:cNvSpPr/>
          <p:nvPr/>
        </p:nvSpPr>
        <p:spPr>
          <a:xfrm>
            <a:off x="11634902" y="2565781"/>
            <a:ext cx="283407" cy="283407"/>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33" name="Google Shape;33;p20"/>
          <p:cNvSpPr/>
          <p:nvPr/>
        </p:nvSpPr>
        <p:spPr>
          <a:xfrm>
            <a:off x="458087" y="5430446"/>
            <a:ext cx="99011" cy="9901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34" name="Google Shape;34;p20"/>
          <p:cNvSpPr/>
          <p:nvPr/>
        </p:nvSpPr>
        <p:spPr>
          <a:xfrm>
            <a:off x="6135" y="0"/>
            <a:ext cx="1700492" cy="1700492"/>
          </a:xfrm>
          <a:prstGeom prst="ellipse">
            <a:avLst/>
          </a:prstGeom>
          <a:noFill/>
          <a:ln cap="flat" cmpd="sng" w="38100">
            <a:solidFill>
              <a:schemeClr val="accent5"/>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nvGrpSpPr>
          <p:cNvPr id="35" name="Google Shape;35;p20"/>
          <p:cNvGrpSpPr/>
          <p:nvPr/>
        </p:nvGrpSpPr>
        <p:grpSpPr>
          <a:xfrm>
            <a:off x="495300" y="0"/>
            <a:ext cx="11201400" cy="6880860"/>
            <a:chOff x="495300" y="0"/>
            <a:chExt cx="11201400" cy="6880860"/>
          </a:xfrm>
        </p:grpSpPr>
        <p:sp>
          <p:nvSpPr>
            <p:cNvPr id="36" name="Google Shape;36;p20"/>
            <p:cNvSpPr/>
            <p:nvPr/>
          </p:nvSpPr>
          <p:spPr>
            <a:xfrm>
              <a:off x="495300" y="0"/>
              <a:ext cx="1337265" cy="6880860"/>
            </a:xfrm>
            <a:custGeom>
              <a:rect b="b" l="l" r="r" t="t"/>
              <a:pathLst>
                <a:path extrusionOk="0" h="6880860" w="1337265">
                  <a:moveTo>
                    <a:pt x="1173967" y="0"/>
                  </a:moveTo>
                  <a:lnTo>
                    <a:pt x="1319300" y="0"/>
                  </a:lnTo>
                  <a:lnTo>
                    <a:pt x="1204253" y="146399"/>
                  </a:lnTo>
                  <a:cubicBezTo>
                    <a:pt x="519693" y="1061765"/>
                    <a:pt x="114300" y="2198040"/>
                    <a:pt x="114300" y="3429000"/>
                  </a:cubicBezTo>
                  <a:cubicBezTo>
                    <a:pt x="114300" y="4659960"/>
                    <a:pt x="519693" y="5796235"/>
                    <a:pt x="1204253" y="6711601"/>
                  </a:cubicBezTo>
                  <a:lnTo>
                    <a:pt x="1337265" y="6880860"/>
                  </a:lnTo>
                  <a:lnTo>
                    <a:pt x="1191931" y="6880860"/>
                  </a:lnTo>
                  <a:lnTo>
                    <a:pt x="1112661" y="6779988"/>
                  </a:lnTo>
                  <a:cubicBezTo>
                    <a:pt x="413839" y="5845552"/>
                    <a:pt x="0" y="4685605"/>
                    <a:pt x="0" y="3429000"/>
                  </a:cubicBezTo>
                  <a:cubicBezTo>
                    <a:pt x="0" y="2172395"/>
                    <a:pt x="413839" y="1012448"/>
                    <a:pt x="1112661" y="78012"/>
                  </a:cubicBezTo>
                  <a:lnTo>
                    <a:pt x="1173967"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37" name="Google Shape;37;p20"/>
            <p:cNvSpPr/>
            <p:nvPr/>
          </p:nvSpPr>
          <p:spPr>
            <a:xfrm>
              <a:off x="10359435" y="0"/>
              <a:ext cx="1337265" cy="6880860"/>
            </a:xfrm>
            <a:custGeom>
              <a:rect b="b" l="l" r="r" t="t"/>
              <a:pathLst>
                <a:path extrusionOk="0" h="6880860" w="1337265">
                  <a:moveTo>
                    <a:pt x="17965" y="0"/>
                  </a:moveTo>
                  <a:lnTo>
                    <a:pt x="163299" y="0"/>
                  </a:lnTo>
                  <a:lnTo>
                    <a:pt x="224604" y="78012"/>
                  </a:lnTo>
                  <a:cubicBezTo>
                    <a:pt x="923426" y="1012448"/>
                    <a:pt x="1337265" y="2172395"/>
                    <a:pt x="1337265" y="3429000"/>
                  </a:cubicBezTo>
                  <a:cubicBezTo>
                    <a:pt x="1337265" y="4685605"/>
                    <a:pt x="923426" y="5845552"/>
                    <a:pt x="224604" y="6779988"/>
                  </a:cubicBezTo>
                  <a:lnTo>
                    <a:pt x="145334" y="6880860"/>
                  </a:lnTo>
                  <a:lnTo>
                    <a:pt x="0" y="6880860"/>
                  </a:lnTo>
                  <a:lnTo>
                    <a:pt x="133012" y="6711601"/>
                  </a:lnTo>
                  <a:cubicBezTo>
                    <a:pt x="817572" y="5796235"/>
                    <a:pt x="1222965" y="4659960"/>
                    <a:pt x="1222965" y="3429000"/>
                  </a:cubicBezTo>
                  <a:cubicBezTo>
                    <a:pt x="1222965" y="2198040"/>
                    <a:pt x="817572" y="1061765"/>
                    <a:pt x="133012" y="146399"/>
                  </a:cubicBezTo>
                  <a:lnTo>
                    <a:pt x="17965"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2">
  <p:cSld name="Two Content 2">
    <p:spTree>
      <p:nvGrpSpPr>
        <p:cNvPr id="38" name="Shape 38"/>
        <p:cNvGrpSpPr/>
        <p:nvPr/>
      </p:nvGrpSpPr>
      <p:grpSpPr>
        <a:xfrm>
          <a:off x="0" y="0"/>
          <a:ext cx="0" cy="0"/>
          <a:chOff x="0" y="0"/>
          <a:chExt cx="0" cy="0"/>
        </a:xfrm>
      </p:grpSpPr>
      <p:sp>
        <p:nvSpPr>
          <p:cNvPr id="39" name="Google Shape;39;p21"/>
          <p:cNvSpPr/>
          <p:nvPr/>
        </p:nvSpPr>
        <p:spPr>
          <a:xfrm>
            <a:off x="10429390" y="360726"/>
            <a:ext cx="1035859" cy="1035859"/>
          </a:xfrm>
          <a:prstGeom prst="ellipse">
            <a:avLst/>
          </a:prstGeom>
          <a:noFill/>
          <a:ln cap="flat" cmpd="sng" w="381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40" name="Google Shape;40;p21"/>
          <p:cNvSpPr/>
          <p:nvPr/>
        </p:nvSpPr>
        <p:spPr>
          <a:xfrm>
            <a:off x="10337662" y="4398630"/>
            <a:ext cx="1700492" cy="1700492"/>
          </a:xfrm>
          <a:prstGeom prst="ellipse">
            <a:avLst/>
          </a:prstGeom>
          <a:noFill/>
          <a:ln cap="flat"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41" name="Google Shape;41;p21"/>
          <p:cNvSpPr/>
          <p:nvPr>
            <p:ph idx="2" type="pic"/>
          </p:nvPr>
        </p:nvSpPr>
        <p:spPr>
          <a:xfrm>
            <a:off x="5654414" y="265113"/>
            <a:ext cx="6089650" cy="6089650"/>
          </a:xfrm>
          <a:prstGeom prst="ellipse">
            <a:avLst/>
          </a:prstGeom>
          <a:gradFill>
            <a:gsLst>
              <a:gs pos="0">
                <a:srgbClr val="8D7D90"/>
              </a:gs>
              <a:gs pos="23000">
                <a:srgbClr val="8D7D90"/>
              </a:gs>
              <a:gs pos="69000">
                <a:srgbClr val="77697A"/>
              </a:gs>
              <a:gs pos="97000">
                <a:srgbClr val="6F6272"/>
              </a:gs>
              <a:gs pos="100000">
                <a:srgbClr val="6F6272"/>
              </a:gs>
            </a:gsLst>
            <a:path path="circle">
              <a:fillToRect b="50%" l="50%" r="50%" t="50%"/>
            </a:path>
            <a:tileRect/>
          </a:gradFill>
          <a:ln>
            <a:noFill/>
          </a:ln>
        </p:spPr>
      </p:sp>
      <p:sp>
        <p:nvSpPr>
          <p:cNvPr id="42" name="Google Shape;42;p21"/>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1"/>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1"/>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45" name="Google Shape;45;p21"/>
          <p:cNvSpPr txBox="1"/>
          <p:nvPr>
            <p:ph idx="1" type="body"/>
          </p:nvPr>
        </p:nvSpPr>
        <p:spPr>
          <a:xfrm>
            <a:off x="1097279" y="2322728"/>
            <a:ext cx="4144096" cy="4032225"/>
          </a:xfrm>
          <a:prstGeom prst="rect">
            <a:avLst/>
          </a:prstGeom>
          <a:noFill/>
          <a:ln>
            <a:noFill/>
          </a:ln>
        </p:spPr>
        <p:txBody>
          <a:bodyPr anchorCtr="0" anchor="t" bIns="45700" lIns="0" spcFirstLastPara="1" rIns="0" wrap="square" tIns="45700">
            <a:normAutofit/>
          </a:bodyPr>
          <a:lstStyle>
            <a:lvl1pPr indent="-330200" lvl="0" marL="457200" algn="l">
              <a:lnSpc>
                <a:spcPct val="100000"/>
              </a:lnSpc>
              <a:spcBef>
                <a:spcPts val="1200"/>
              </a:spcBef>
              <a:spcAft>
                <a:spcPts val="0"/>
              </a:spcAft>
              <a:buSzPts val="1600"/>
              <a:buChar char=" "/>
              <a:defRPr sz="1600"/>
            </a:lvl1pPr>
            <a:lvl2pPr indent="-317500" lvl="1" marL="914400" algn="l">
              <a:lnSpc>
                <a:spcPct val="100000"/>
              </a:lnSpc>
              <a:spcBef>
                <a:spcPts val="200"/>
              </a:spcBef>
              <a:spcAft>
                <a:spcPts val="0"/>
              </a:spcAft>
              <a:buClr>
                <a:srgbClr val="3F3F3F"/>
              </a:buClr>
              <a:buSzPts val="1400"/>
              <a:buChar char="◦"/>
              <a:defRPr sz="1400"/>
            </a:lvl2pPr>
            <a:lvl3pPr indent="-304800" lvl="2" marL="1371600" algn="l">
              <a:lnSpc>
                <a:spcPct val="100000"/>
              </a:lnSpc>
              <a:spcBef>
                <a:spcPts val="400"/>
              </a:spcBef>
              <a:spcAft>
                <a:spcPts val="0"/>
              </a:spcAft>
              <a:buClr>
                <a:srgbClr val="3F3F3F"/>
              </a:buClr>
              <a:buSzPts val="1200"/>
              <a:buChar char="◦"/>
              <a:defRPr sz="1200"/>
            </a:lvl3pPr>
            <a:lvl4pPr indent="-298450" lvl="3" marL="1828800" algn="l">
              <a:lnSpc>
                <a:spcPct val="100000"/>
              </a:lnSpc>
              <a:spcBef>
                <a:spcPts val="400"/>
              </a:spcBef>
              <a:spcAft>
                <a:spcPts val="0"/>
              </a:spcAft>
              <a:buClr>
                <a:srgbClr val="3F3F3F"/>
              </a:buClr>
              <a:buSzPts val="1100"/>
              <a:buChar char="◦"/>
              <a:defRPr sz="1100"/>
            </a:lvl4pPr>
            <a:lvl5pPr indent="-298450" lvl="4" marL="2286000" algn="l">
              <a:lnSpc>
                <a:spcPct val="100000"/>
              </a:lnSpc>
              <a:spcBef>
                <a:spcPts val="400"/>
              </a:spcBef>
              <a:spcAft>
                <a:spcPts val="0"/>
              </a:spcAft>
              <a:buClr>
                <a:srgbClr val="3F3F3F"/>
              </a:buClr>
              <a:buSzPts val="1100"/>
              <a:buChar char="◦"/>
              <a:defRPr sz="1100"/>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46" name="Google Shape;46;p21"/>
          <p:cNvSpPr/>
          <p:nvPr/>
        </p:nvSpPr>
        <p:spPr>
          <a:xfrm>
            <a:off x="5535466" y="5600935"/>
            <a:ext cx="643415" cy="643415"/>
          </a:xfrm>
          <a:prstGeom prst="ellipse">
            <a:avLst/>
          </a:prstGeom>
          <a:noFill/>
          <a:ln cap="flat" cmpd="sng" w="38100">
            <a:solidFill>
              <a:schemeClr val="accent4"/>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47" name="Google Shape;47;p21"/>
          <p:cNvSpPr/>
          <p:nvPr/>
        </p:nvSpPr>
        <p:spPr>
          <a:xfrm>
            <a:off x="5664569" y="541205"/>
            <a:ext cx="283407" cy="283407"/>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48" name="Google Shape;48;p21"/>
          <p:cNvSpPr/>
          <p:nvPr/>
        </p:nvSpPr>
        <p:spPr>
          <a:xfrm flipH="1" rot="10800000">
            <a:off x="11885583" y="3453319"/>
            <a:ext cx="167338" cy="167338"/>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nvGrpSpPr>
          <p:cNvPr id="49" name="Google Shape;49;p21"/>
          <p:cNvGrpSpPr/>
          <p:nvPr/>
        </p:nvGrpSpPr>
        <p:grpSpPr>
          <a:xfrm rot="5400000">
            <a:off x="-21619" y="1088453"/>
            <a:ext cx="910099" cy="99010"/>
            <a:chOff x="622418" y="280927"/>
            <a:chExt cx="2335705" cy="254101"/>
          </a:xfrm>
        </p:grpSpPr>
        <p:sp>
          <p:nvSpPr>
            <p:cNvPr id="50" name="Google Shape;50;p21"/>
            <p:cNvSpPr/>
            <p:nvPr/>
          </p:nvSpPr>
          <p:spPr>
            <a:xfrm>
              <a:off x="1038739" y="280927"/>
              <a:ext cx="254101" cy="25410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51" name="Google Shape;51;p21"/>
            <p:cNvSpPr/>
            <p:nvPr/>
          </p:nvSpPr>
          <p:spPr>
            <a:xfrm>
              <a:off x="1455060" y="280927"/>
              <a:ext cx="254101" cy="254101"/>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52" name="Google Shape;52;p21"/>
            <p:cNvSpPr/>
            <p:nvPr/>
          </p:nvSpPr>
          <p:spPr>
            <a:xfrm>
              <a:off x="1871381" y="280927"/>
              <a:ext cx="254101" cy="25410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53" name="Google Shape;53;p21"/>
            <p:cNvSpPr/>
            <p:nvPr/>
          </p:nvSpPr>
          <p:spPr>
            <a:xfrm>
              <a:off x="2287702" y="280927"/>
              <a:ext cx="254101" cy="254101"/>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54" name="Google Shape;54;p21"/>
            <p:cNvSpPr/>
            <p:nvPr/>
          </p:nvSpPr>
          <p:spPr>
            <a:xfrm>
              <a:off x="2704022" y="280927"/>
              <a:ext cx="254101" cy="25410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55" name="Google Shape;55;p21"/>
            <p:cNvSpPr/>
            <p:nvPr/>
          </p:nvSpPr>
          <p:spPr>
            <a:xfrm>
              <a:off x="622418" y="280927"/>
              <a:ext cx="254101" cy="254101"/>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sp>
        <p:nvSpPr>
          <p:cNvPr id="56" name="Google Shape;56;p21"/>
          <p:cNvSpPr txBox="1"/>
          <p:nvPr>
            <p:ph type="title"/>
          </p:nvPr>
        </p:nvSpPr>
        <p:spPr>
          <a:xfrm>
            <a:off x="1097280" y="421817"/>
            <a:ext cx="4144095" cy="1369074"/>
          </a:xfrm>
          <a:prstGeom prst="rect">
            <a:avLst/>
          </a:prstGeom>
          <a:noFill/>
          <a:ln>
            <a:noFill/>
          </a:ln>
        </p:spPr>
        <p:txBody>
          <a:bodyPr anchorCtr="0" anchor="ctr" bIns="45700" lIns="0" spcFirstLastPara="1" rIns="0" wrap="square" tIns="45700">
            <a:normAutofit/>
          </a:bodyPr>
          <a:lstStyle>
            <a:lvl1pPr lvl="0" algn="l">
              <a:lnSpc>
                <a:spcPct val="90000"/>
              </a:lnSpc>
              <a:spcBef>
                <a:spcPts val="0"/>
              </a:spcBef>
              <a:spcAft>
                <a:spcPts val="0"/>
              </a:spcAft>
              <a:buClr>
                <a:srgbClr val="3F3F3F"/>
              </a:buClr>
              <a:buSzPts val="4000"/>
              <a:buFont typeface="Consolas"/>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57" name="Shape 57"/>
        <p:cNvGrpSpPr/>
        <p:nvPr/>
      </p:nvGrpSpPr>
      <p:grpSpPr>
        <a:xfrm>
          <a:off x="0" y="0"/>
          <a:ext cx="0" cy="0"/>
          <a:chOff x="0" y="0"/>
          <a:chExt cx="0" cy="0"/>
        </a:xfrm>
      </p:grpSpPr>
      <p:sp>
        <p:nvSpPr>
          <p:cNvPr id="58" name="Google Shape;58;p22"/>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2"/>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2"/>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grpSp>
        <p:nvGrpSpPr>
          <p:cNvPr id="61" name="Google Shape;61;p22"/>
          <p:cNvGrpSpPr/>
          <p:nvPr/>
        </p:nvGrpSpPr>
        <p:grpSpPr>
          <a:xfrm rot="5400000">
            <a:off x="-21619" y="1088453"/>
            <a:ext cx="910099" cy="99010"/>
            <a:chOff x="622418" y="280927"/>
            <a:chExt cx="2335705" cy="254101"/>
          </a:xfrm>
        </p:grpSpPr>
        <p:sp>
          <p:nvSpPr>
            <p:cNvPr id="62" name="Google Shape;62;p22"/>
            <p:cNvSpPr/>
            <p:nvPr/>
          </p:nvSpPr>
          <p:spPr>
            <a:xfrm>
              <a:off x="1038739" y="280927"/>
              <a:ext cx="254101" cy="25410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63" name="Google Shape;63;p22"/>
            <p:cNvSpPr/>
            <p:nvPr/>
          </p:nvSpPr>
          <p:spPr>
            <a:xfrm>
              <a:off x="1455060" y="280927"/>
              <a:ext cx="254101" cy="254101"/>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64" name="Google Shape;64;p22"/>
            <p:cNvSpPr/>
            <p:nvPr/>
          </p:nvSpPr>
          <p:spPr>
            <a:xfrm>
              <a:off x="1871381" y="280927"/>
              <a:ext cx="254101" cy="25410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65" name="Google Shape;65;p22"/>
            <p:cNvSpPr/>
            <p:nvPr/>
          </p:nvSpPr>
          <p:spPr>
            <a:xfrm>
              <a:off x="2287702" y="280927"/>
              <a:ext cx="254101" cy="254101"/>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66" name="Google Shape;66;p22"/>
            <p:cNvSpPr/>
            <p:nvPr/>
          </p:nvSpPr>
          <p:spPr>
            <a:xfrm>
              <a:off x="2704022" y="280927"/>
              <a:ext cx="254101" cy="25410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67" name="Google Shape;67;p22"/>
            <p:cNvSpPr/>
            <p:nvPr/>
          </p:nvSpPr>
          <p:spPr>
            <a:xfrm>
              <a:off x="622418" y="280927"/>
              <a:ext cx="254101" cy="254101"/>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sp>
        <p:nvSpPr>
          <p:cNvPr id="68" name="Google Shape;68;p22"/>
          <p:cNvSpPr txBox="1"/>
          <p:nvPr>
            <p:ph type="title"/>
          </p:nvPr>
        </p:nvSpPr>
        <p:spPr>
          <a:xfrm>
            <a:off x="1097280" y="421817"/>
            <a:ext cx="10058400" cy="1369074"/>
          </a:xfrm>
          <a:prstGeom prst="rect">
            <a:avLst/>
          </a:prstGeom>
          <a:noFill/>
          <a:ln>
            <a:noFill/>
          </a:ln>
        </p:spPr>
        <p:txBody>
          <a:bodyPr anchorCtr="0" anchor="ctr" bIns="45700" lIns="0" spcFirstLastPara="1" rIns="0" wrap="square" tIns="45700">
            <a:normAutofit/>
          </a:bodyPr>
          <a:lstStyle>
            <a:lvl1pPr lvl="0" algn="l">
              <a:lnSpc>
                <a:spcPct val="90000"/>
              </a:lnSpc>
              <a:spcBef>
                <a:spcPts val="0"/>
              </a:spcBef>
              <a:spcAft>
                <a:spcPts val="0"/>
              </a:spcAft>
              <a:buClr>
                <a:srgbClr val="3F3F3F"/>
              </a:buClr>
              <a:buSzPts val="4000"/>
              <a:buFont typeface="Consolas"/>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22"/>
          <p:cNvSpPr/>
          <p:nvPr/>
        </p:nvSpPr>
        <p:spPr>
          <a:xfrm>
            <a:off x="10429390" y="360726"/>
            <a:ext cx="1035859" cy="1035859"/>
          </a:xfrm>
          <a:prstGeom prst="ellipse">
            <a:avLst/>
          </a:prstGeom>
          <a:noFill/>
          <a:ln cap="flat" cmpd="sng" w="38100">
            <a:solidFill>
              <a:schemeClr val="accent3"/>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70" name="Google Shape;70;p22"/>
          <p:cNvSpPr/>
          <p:nvPr/>
        </p:nvSpPr>
        <p:spPr>
          <a:xfrm>
            <a:off x="458087" y="5430446"/>
            <a:ext cx="99011" cy="9901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71" name="Google Shape;71;p22"/>
          <p:cNvSpPr/>
          <p:nvPr/>
        </p:nvSpPr>
        <p:spPr>
          <a:xfrm>
            <a:off x="5664570" y="125360"/>
            <a:ext cx="176394" cy="176394"/>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72" name="Google Shape;72;p22"/>
          <p:cNvSpPr/>
          <p:nvPr/>
        </p:nvSpPr>
        <p:spPr>
          <a:xfrm>
            <a:off x="11383587" y="6035040"/>
            <a:ext cx="776923" cy="776923"/>
          </a:xfrm>
          <a:prstGeom prst="ellipse">
            <a:avLst/>
          </a:prstGeom>
          <a:noFill/>
          <a:ln cap="flat"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73" name="Shape 73"/>
        <p:cNvGrpSpPr/>
        <p:nvPr/>
      </p:nvGrpSpPr>
      <p:grpSpPr>
        <a:xfrm>
          <a:off x="0" y="0"/>
          <a:ext cx="0" cy="0"/>
          <a:chOff x="0" y="0"/>
          <a:chExt cx="0" cy="0"/>
        </a:xfrm>
      </p:grpSpPr>
      <p:sp>
        <p:nvSpPr>
          <p:cNvPr id="74" name="Google Shape;74;p23"/>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42900" lvl="0" marL="457200" algn="l">
              <a:lnSpc>
                <a:spcPct val="10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75" name="Google Shape;75;p23"/>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3"/>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3"/>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grpSp>
        <p:nvGrpSpPr>
          <p:cNvPr id="78" name="Google Shape;78;p23"/>
          <p:cNvGrpSpPr/>
          <p:nvPr/>
        </p:nvGrpSpPr>
        <p:grpSpPr>
          <a:xfrm rot="5400000">
            <a:off x="-21619" y="1088453"/>
            <a:ext cx="910099" cy="99010"/>
            <a:chOff x="622418" y="280927"/>
            <a:chExt cx="2335705" cy="254101"/>
          </a:xfrm>
        </p:grpSpPr>
        <p:sp>
          <p:nvSpPr>
            <p:cNvPr id="79" name="Google Shape;79;p23"/>
            <p:cNvSpPr/>
            <p:nvPr/>
          </p:nvSpPr>
          <p:spPr>
            <a:xfrm>
              <a:off x="1038739" y="280927"/>
              <a:ext cx="254101" cy="25410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80" name="Google Shape;80;p23"/>
            <p:cNvSpPr/>
            <p:nvPr/>
          </p:nvSpPr>
          <p:spPr>
            <a:xfrm>
              <a:off x="1455060" y="280927"/>
              <a:ext cx="254101" cy="254101"/>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81" name="Google Shape;81;p23"/>
            <p:cNvSpPr/>
            <p:nvPr/>
          </p:nvSpPr>
          <p:spPr>
            <a:xfrm>
              <a:off x="1871381" y="280927"/>
              <a:ext cx="254101" cy="25410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82" name="Google Shape;82;p23"/>
            <p:cNvSpPr/>
            <p:nvPr/>
          </p:nvSpPr>
          <p:spPr>
            <a:xfrm>
              <a:off x="2287702" y="280927"/>
              <a:ext cx="254101" cy="254101"/>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83" name="Google Shape;83;p23"/>
            <p:cNvSpPr/>
            <p:nvPr/>
          </p:nvSpPr>
          <p:spPr>
            <a:xfrm>
              <a:off x="2704022" y="280927"/>
              <a:ext cx="254101" cy="25410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84" name="Google Shape;84;p23"/>
            <p:cNvSpPr/>
            <p:nvPr/>
          </p:nvSpPr>
          <p:spPr>
            <a:xfrm>
              <a:off x="622418" y="280927"/>
              <a:ext cx="254101" cy="254101"/>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sp>
        <p:nvSpPr>
          <p:cNvPr id="85" name="Google Shape;85;p23"/>
          <p:cNvSpPr txBox="1"/>
          <p:nvPr>
            <p:ph type="title"/>
          </p:nvPr>
        </p:nvSpPr>
        <p:spPr>
          <a:xfrm>
            <a:off x="1097280" y="421817"/>
            <a:ext cx="10058400" cy="1369074"/>
          </a:xfrm>
          <a:prstGeom prst="rect">
            <a:avLst/>
          </a:prstGeom>
          <a:noFill/>
          <a:ln>
            <a:noFill/>
          </a:ln>
        </p:spPr>
        <p:txBody>
          <a:bodyPr anchorCtr="0" anchor="ctr" bIns="45700" lIns="0" spcFirstLastPara="1" rIns="0" wrap="square" tIns="45700">
            <a:normAutofit/>
          </a:bodyPr>
          <a:lstStyle>
            <a:lvl1pPr lvl="0" algn="l">
              <a:lnSpc>
                <a:spcPct val="90000"/>
              </a:lnSpc>
              <a:spcBef>
                <a:spcPts val="0"/>
              </a:spcBef>
              <a:spcAft>
                <a:spcPts val="0"/>
              </a:spcAft>
              <a:buClr>
                <a:srgbClr val="3F3F3F"/>
              </a:buClr>
              <a:buSzPts val="4000"/>
              <a:buFont typeface="Consolas"/>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 name="Google Shape;86;p23"/>
          <p:cNvSpPr/>
          <p:nvPr/>
        </p:nvSpPr>
        <p:spPr>
          <a:xfrm>
            <a:off x="10429390" y="360726"/>
            <a:ext cx="1035859" cy="1035859"/>
          </a:xfrm>
          <a:prstGeom prst="ellipse">
            <a:avLst/>
          </a:prstGeom>
          <a:noFill/>
          <a:ln cap="flat" cmpd="sng" w="38100">
            <a:solidFill>
              <a:schemeClr val="accent3"/>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87" name="Google Shape;87;p23"/>
          <p:cNvSpPr/>
          <p:nvPr/>
        </p:nvSpPr>
        <p:spPr>
          <a:xfrm>
            <a:off x="5664570" y="125360"/>
            <a:ext cx="176394" cy="176394"/>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88" name="Google Shape;88;p23"/>
          <p:cNvSpPr/>
          <p:nvPr/>
        </p:nvSpPr>
        <p:spPr>
          <a:xfrm>
            <a:off x="458087" y="5430446"/>
            <a:ext cx="99011" cy="9901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89" name="Google Shape;89;p23"/>
          <p:cNvSpPr/>
          <p:nvPr/>
        </p:nvSpPr>
        <p:spPr>
          <a:xfrm>
            <a:off x="11383587" y="6035040"/>
            <a:ext cx="776923" cy="776923"/>
          </a:xfrm>
          <a:prstGeom prst="ellipse">
            <a:avLst/>
          </a:prstGeom>
          <a:noFill/>
          <a:ln cap="flat"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90" name="Shape 90"/>
        <p:cNvGrpSpPr/>
        <p:nvPr/>
      </p:nvGrpSpPr>
      <p:grpSpPr>
        <a:xfrm>
          <a:off x="0" y="0"/>
          <a:ext cx="0" cy="0"/>
          <a:chOff x="0" y="0"/>
          <a:chExt cx="0" cy="0"/>
        </a:xfrm>
      </p:grpSpPr>
      <p:sp>
        <p:nvSpPr>
          <p:cNvPr id="91" name="Google Shape;91;p24"/>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24"/>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4"/>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
        <p:nvSpPr>
          <p:cNvPr id="94" name="Google Shape;94;p24"/>
          <p:cNvSpPr/>
          <p:nvPr>
            <p:ph idx="2" type="pic"/>
          </p:nvPr>
        </p:nvSpPr>
        <p:spPr>
          <a:xfrm>
            <a:off x="1097279" y="2160508"/>
            <a:ext cx="2919413" cy="2919413"/>
          </a:xfrm>
          <a:prstGeom prst="ellipse">
            <a:avLst/>
          </a:prstGeom>
          <a:solidFill>
            <a:srgbClr val="EDEFF7"/>
          </a:solidFill>
          <a:ln cap="flat" cmpd="sng" w="38100">
            <a:solidFill>
              <a:schemeClr val="accent3"/>
            </a:solidFill>
            <a:prstDash val="solid"/>
            <a:round/>
            <a:headEnd len="sm" w="sm" type="none"/>
            <a:tailEnd len="sm" w="sm" type="none"/>
          </a:ln>
        </p:spPr>
      </p:sp>
      <p:sp>
        <p:nvSpPr>
          <p:cNvPr id="95" name="Google Shape;95;p24"/>
          <p:cNvSpPr/>
          <p:nvPr>
            <p:ph idx="3" type="pic"/>
          </p:nvPr>
        </p:nvSpPr>
        <p:spPr>
          <a:xfrm>
            <a:off x="4659186" y="2160508"/>
            <a:ext cx="2919413" cy="2919413"/>
          </a:xfrm>
          <a:prstGeom prst="ellipse">
            <a:avLst/>
          </a:prstGeom>
          <a:solidFill>
            <a:srgbClr val="EDEFF7"/>
          </a:solidFill>
          <a:ln cap="flat" cmpd="sng" w="38100">
            <a:solidFill>
              <a:schemeClr val="accent6"/>
            </a:solidFill>
            <a:prstDash val="solid"/>
            <a:round/>
            <a:headEnd len="sm" w="sm" type="none"/>
            <a:tailEnd len="sm" w="sm" type="none"/>
          </a:ln>
        </p:spPr>
      </p:sp>
      <p:sp>
        <p:nvSpPr>
          <p:cNvPr id="96" name="Google Shape;96;p24"/>
          <p:cNvSpPr/>
          <p:nvPr>
            <p:ph idx="4" type="pic"/>
          </p:nvPr>
        </p:nvSpPr>
        <p:spPr>
          <a:xfrm>
            <a:off x="8221093" y="2160508"/>
            <a:ext cx="2919413" cy="2919413"/>
          </a:xfrm>
          <a:prstGeom prst="ellipse">
            <a:avLst/>
          </a:prstGeom>
          <a:solidFill>
            <a:srgbClr val="EDEFF7"/>
          </a:solidFill>
          <a:ln cap="flat" cmpd="sng" w="38100">
            <a:solidFill>
              <a:schemeClr val="accent1"/>
            </a:solidFill>
            <a:prstDash val="solid"/>
            <a:round/>
            <a:headEnd len="sm" w="sm" type="none"/>
            <a:tailEnd len="sm" w="sm" type="none"/>
          </a:ln>
        </p:spPr>
      </p:sp>
      <p:sp>
        <p:nvSpPr>
          <p:cNvPr id="97" name="Google Shape;97;p24"/>
          <p:cNvSpPr txBox="1"/>
          <p:nvPr>
            <p:ph idx="1" type="body"/>
          </p:nvPr>
        </p:nvSpPr>
        <p:spPr>
          <a:xfrm>
            <a:off x="1097279" y="5486968"/>
            <a:ext cx="2919413" cy="583534"/>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1200"/>
              </a:spcBef>
              <a:spcAft>
                <a:spcPts val="0"/>
              </a:spcAft>
              <a:buSzPts val="1800"/>
              <a:buNone/>
              <a:defRPr sz="1800" cap="none">
                <a:solidFill>
                  <a:schemeClr val="dk1"/>
                </a:solidFill>
              </a:defRPr>
            </a:lvl1pPr>
            <a:lvl2pPr indent="-228600" lvl="1" marL="914400" algn="l">
              <a:lnSpc>
                <a:spcPct val="100000"/>
              </a:lnSpc>
              <a:spcBef>
                <a:spcPts val="200"/>
              </a:spcBef>
              <a:spcAft>
                <a:spcPts val="0"/>
              </a:spcAft>
              <a:buClr>
                <a:srgbClr val="3F3F3F"/>
              </a:buClr>
              <a:buSzPts val="1200"/>
              <a:buNone/>
              <a:defRPr sz="1200"/>
            </a:lvl2pPr>
            <a:lvl3pPr indent="-228600" lvl="2" marL="1371600" algn="l">
              <a:lnSpc>
                <a:spcPct val="100000"/>
              </a:lnSpc>
              <a:spcBef>
                <a:spcPts val="400"/>
              </a:spcBef>
              <a:spcAft>
                <a:spcPts val="0"/>
              </a:spcAft>
              <a:buClr>
                <a:srgbClr val="3F3F3F"/>
              </a:buClr>
              <a:buSzPts val="1000"/>
              <a:buNone/>
              <a:defRPr sz="1000"/>
            </a:lvl3pPr>
            <a:lvl4pPr indent="-228600" lvl="3" marL="1828800" algn="l">
              <a:lnSpc>
                <a:spcPct val="100000"/>
              </a:lnSpc>
              <a:spcBef>
                <a:spcPts val="400"/>
              </a:spcBef>
              <a:spcAft>
                <a:spcPts val="0"/>
              </a:spcAft>
              <a:buClr>
                <a:srgbClr val="3F3F3F"/>
              </a:buClr>
              <a:buSzPts val="900"/>
              <a:buNone/>
              <a:defRPr sz="900"/>
            </a:lvl4pPr>
            <a:lvl5pPr indent="-228600" lvl="4" marL="2286000" algn="l">
              <a:lnSpc>
                <a:spcPct val="100000"/>
              </a:lnSpc>
              <a:spcBef>
                <a:spcPts val="400"/>
              </a:spcBef>
              <a:spcAft>
                <a:spcPts val="0"/>
              </a:spcAft>
              <a:buClr>
                <a:srgbClr val="3F3F3F"/>
              </a:buClr>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98" name="Google Shape;98;p24"/>
          <p:cNvSpPr txBox="1"/>
          <p:nvPr>
            <p:ph idx="5" type="body"/>
          </p:nvPr>
        </p:nvSpPr>
        <p:spPr>
          <a:xfrm>
            <a:off x="4666773" y="5486968"/>
            <a:ext cx="2919413" cy="583534"/>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1200"/>
              </a:spcBef>
              <a:spcAft>
                <a:spcPts val="0"/>
              </a:spcAft>
              <a:buSzPts val="1800"/>
              <a:buNone/>
              <a:defRPr sz="1800" cap="none">
                <a:solidFill>
                  <a:schemeClr val="dk1"/>
                </a:solidFill>
              </a:defRPr>
            </a:lvl1pPr>
            <a:lvl2pPr indent="-228600" lvl="1" marL="914400" algn="l">
              <a:lnSpc>
                <a:spcPct val="100000"/>
              </a:lnSpc>
              <a:spcBef>
                <a:spcPts val="200"/>
              </a:spcBef>
              <a:spcAft>
                <a:spcPts val="0"/>
              </a:spcAft>
              <a:buClr>
                <a:srgbClr val="3F3F3F"/>
              </a:buClr>
              <a:buSzPts val="1200"/>
              <a:buNone/>
              <a:defRPr sz="1200"/>
            </a:lvl2pPr>
            <a:lvl3pPr indent="-228600" lvl="2" marL="1371600" algn="l">
              <a:lnSpc>
                <a:spcPct val="100000"/>
              </a:lnSpc>
              <a:spcBef>
                <a:spcPts val="400"/>
              </a:spcBef>
              <a:spcAft>
                <a:spcPts val="0"/>
              </a:spcAft>
              <a:buClr>
                <a:srgbClr val="3F3F3F"/>
              </a:buClr>
              <a:buSzPts val="1000"/>
              <a:buNone/>
              <a:defRPr sz="1000"/>
            </a:lvl3pPr>
            <a:lvl4pPr indent="-228600" lvl="3" marL="1828800" algn="l">
              <a:lnSpc>
                <a:spcPct val="100000"/>
              </a:lnSpc>
              <a:spcBef>
                <a:spcPts val="400"/>
              </a:spcBef>
              <a:spcAft>
                <a:spcPts val="0"/>
              </a:spcAft>
              <a:buClr>
                <a:srgbClr val="3F3F3F"/>
              </a:buClr>
              <a:buSzPts val="900"/>
              <a:buNone/>
              <a:defRPr sz="900"/>
            </a:lvl4pPr>
            <a:lvl5pPr indent="-228600" lvl="4" marL="2286000" algn="l">
              <a:lnSpc>
                <a:spcPct val="100000"/>
              </a:lnSpc>
              <a:spcBef>
                <a:spcPts val="400"/>
              </a:spcBef>
              <a:spcAft>
                <a:spcPts val="0"/>
              </a:spcAft>
              <a:buClr>
                <a:srgbClr val="3F3F3F"/>
              </a:buClr>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99" name="Google Shape;99;p24"/>
          <p:cNvSpPr txBox="1"/>
          <p:nvPr>
            <p:ph idx="6" type="body"/>
          </p:nvPr>
        </p:nvSpPr>
        <p:spPr>
          <a:xfrm>
            <a:off x="8236267" y="5486968"/>
            <a:ext cx="2919413" cy="583534"/>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1200"/>
              </a:spcBef>
              <a:spcAft>
                <a:spcPts val="0"/>
              </a:spcAft>
              <a:buSzPts val="1800"/>
              <a:buNone/>
              <a:defRPr sz="1800" cap="none">
                <a:solidFill>
                  <a:schemeClr val="dk1"/>
                </a:solidFill>
              </a:defRPr>
            </a:lvl1pPr>
            <a:lvl2pPr indent="-228600" lvl="1" marL="914400" algn="l">
              <a:lnSpc>
                <a:spcPct val="100000"/>
              </a:lnSpc>
              <a:spcBef>
                <a:spcPts val="200"/>
              </a:spcBef>
              <a:spcAft>
                <a:spcPts val="0"/>
              </a:spcAft>
              <a:buClr>
                <a:srgbClr val="3F3F3F"/>
              </a:buClr>
              <a:buSzPts val="1200"/>
              <a:buNone/>
              <a:defRPr sz="1200"/>
            </a:lvl2pPr>
            <a:lvl3pPr indent="-228600" lvl="2" marL="1371600" algn="l">
              <a:lnSpc>
                <a:spcPct val="100000"/>
              </a:lnSpc>
              <a:spcBef>
                <a:spcPts val="400"/>
              </a:spcBef>
              <a:spcAft>
                <a:spcPts val="0"/>
              </a:spcAft>
              <a:buClr>
                <a:srgbClr val="3F3F3F"/>
              </a:buClr>
              <a:buSzPts val="1000"/>
              <a:buNone/>
              <a:defRPr sz="1000"/>
            </a:lvl3pPr>
            <a:lvl4pPr indent="-228600" lvl="3" marL="1828800" algn="l">
              <a:lnSpc>
                <a:spcPct val="100000"/>
              </a:lnSpc>
              <a:spcBef>
                <a:spcPts val="400"/>
              </a:spcBef>
              <a:spcAft>
                <a:spcPts val="0"/>
              </a:spcAft>
              <a:buClr>
                <a:srgbClr val="3F3F3F"/>
              </a:buClr>
              <a:buSzPts val="900"/>
              <a:buNone/>
              <a:defRPr sz="900"/>
            </a:lvl4pPr>
            <a:lvl5pPr indent="-228600" lvl="4" marL="2286000" algn="l">
              <a:lnSpc>
                <a:spcPct val="100000"/>
              </a:lnSpc>
              <a:spcBef>
                <a:spcPts val="400"/>
              </a:spcBef>
              <a:spcAft>
                <a:spcPts val="0"/>
              </a:spcAft>
              <a:buClr>
                <a:srgbClr val="3F3F3F"/>
              </a:buClr>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grpSp>
        <p:nvGrpSpPr>
          <p:cNvPr id="100" name="Google Shape;100;p24"/>
          <p:cNvGrpSpPr/>
          <p:nvPr/>
        </p:nvGrpSpPr>
        <p:grpSpPr>
          <a:xfrm rot="5400000">
            <a:off x="-21619" y="1088453"/>
            <a:ext cx="910099" cy="99010"/>
            <a:chOff x="622418" y="280927"/>
            <a:chExt cx="2335705" cy="254101"/>
          </a:xfrm>
        </p:grpSpPr>
        <p:sp>
          <p:nvSpPr>
            <p:cNvPr id="101" name="Google Shape;101;p24"/>
            <p:cNvSpPr/>
            <p:nvPr/>
          </p:nvSpPr>
          <p:spPr>
            <a:xfrm>
              <a:off x="1038739" y="280927"/>
              <a:ext cx="254101" cy="25410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02" name="Google Shape;102;p24"/>
            <p:cNvSpPr/>
            <p:nvPr/>
          </p:nvSpPr>
          <p:spPr>
            <a:xfrm>
              <a:off x="1455060" y="280927"/>
              <a:ext cx="254101" cy="254101"/>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03" name="Google Shape;103;p24"/>
            <p:cNvSpPr/>
            <p:nvPr/>
          </p:nvSpPr>
          <p:spPr>
            <a:xfrm>
              <a:off x="1871381" y="280927"/>
              <a:ext cx="254101" cy="25410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04" name="Google Shape;104;p24"/>
            <p:cNvSpPr/>
            <p:nvPr/>
          </p:nvSpPr>
          <p:spPr>
            <a:xfrm>
              <a:off x="2287702" y="280927"/>
              <a:ext cx="254101" cy="254101"/>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05" name="Google Shape;105;p24"/>
            <p:cNvSpPr/>
            <p:nvPr/>
          </p:nvSpPr>
          <p:spPr>
            <a:xfrm>
              <a:off x="2704022" y="280927"/>
              <a:ext cx="254101" cy="25410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06" name="Google Shape;106;p24"/>
            <p:cNvSpPr/>
            <p:nvPr/>
          </p:nvSpPr>
          <p:spPr>
            <a:xfrm>
              <a:off x="622418" y="280927"/>
              <a:ext cx="254101" cy="254101"/>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sp>
        <p:nvSpPr>
          <p:cNvPr id="107" name="Google Shape;107;p24"/>
          <p:cNvSpPr txBox="1"/>
          <p:nvPr>
            <p:ph type="title"/>
          </p:nvPr>
        </p:nvSpPr>
        <p:spPr>
          <a:xfrm>
            <a:off x="1097280" y="421817"/>
            <a:ext cx="10058400" cy="1369074"/>
          </a:xfrm>
          <a:prstGeom prst="rect">
            <a:avLst/>
          </a:prstGeom>
          <a:noFill/>
          <a:ln>
            <a:noFill/>
          </a:ln>
        </p:spPr>
        <p:txBody>
          <a:bodyPr anchorCtr="0" anchor="ctr" bIns="45700" lIns="0" spcFirstLastPara="1" rIns="0" wrap="square" tIns="45700">
            <a:normAutofit/>
          </a:bodyPr>
          <a:lstStyle>
            <a:lvl1pPr lvl="0" algn="l">
              <a:lnSpc>
                <a:spcPct val="90000"/>
              </a:lnSpc>
              <a:spcBef>
                <a:spcPts val="0"/>
              </a:spcBef>
              <a:spcAft>
                <a:spcPts val="0"/>
              </a:spcAft>
              <a:buClr>
                <a:srgbClr val="3F3F3F"/>
              </a:buClr>
              <a:buSzPts val="4000"/>
              <a:buFont typeface="Consolas"/>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108" name="Shape 108"/>
        <p:cNvGrpSpPr/>
        <p:nvPr/>
      </p:nvGrpSpPr>
      <p:grpSpPr>
        <a:xfrm>
          <a:off x="0" y="0"/>
          <a:ext cx="0" cy="0"/>
          <a:chOff x="0" y="0"/>
          <a:chExt cx="0" cy="0"/>
        </a:xfrm>
      </p:grpSpPr>
      <p:sp>
        <p:nvSpPr>
          <p:cNvPr id="109" name="Google Shape;109;p25"/>
          <p:cNvSpPr txBox="1"/>
          <p:nvPr>
            <p:ph idx="1" type="body"/>
          </p:nvPr>
        </p:nvSpPr>
        <p:spPr>
          <a:xfrm>
            <a:off x="1097280" y="2120900"/>
            <a:ext cx="4639736" cy="3748193"/>
          </a:xfrm>
          <a:prstGeom prst="rect">
            <a:avLst/>
          </a:prstGeom>
          <a:noFill/>
          <a:ln>
            <a:noFill/>
          </a:ln>
        </p:spPr>
        <p:txBody>
          <a:bodyPr anchorCtr="0" anchor="t" bIns="45700" lIns="0" spcFirstLastPara="1" rIns="0" wrap="square" tIns="45700">
            <a:normAutofit/>
          </a:bodyPr>
          <a:lstStyle>
            <a:lvl1pPr indent="-342900" lvl="0" marL="457200" algn="l">
              <a:lnSpc>
                <a:spcPct val="10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10" name="Google Shape;110;p25"/>
          <p:cNvSpPr txBox="1"/>
          <p:nvPr>
            <p:ph idx="2" type="body"/>
          </p:nvPr>
        </p:nvSpPr>
        <p:spPr>
          <a:xfrm>
            <a:off x="6515944" y="2120900"/>
            <a:ext cx="4639736" cy="3748194"/>
          </a:xfrm>
          <a:prstGeom prst="rect">
            <a:avLst/>
          </a:prstGeom>
          <a:noFill/>
          <a:ln>
            <a:noFill/>
          </a:ln>
        </p:spPr>
        <p:txBody>
          <a:bodyPr anchorCtr="0" anchor="t" bIns="45700" lIns="0" spcFirstLastPara="1" rIns="0" wrap="square" tIns="45700">
            <a:normAutofit/>
          </a:bodyPr>
          <a:lstStyle>
            <a:lvl1pPr indent="-342900" lvl="0" marL="457200" algn="l">
              <a:lnSpc>
                <a:spcPct val="10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11" name="Google Shape;111;p25"/>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25"/>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25"/>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grpSp>
        <p:nvGrpSpPr>
          <p:cNvPr id="114" name="Google Shape;114;p25"/>
          <p:cNvGrpSpPr/>
          <p:nvPr/>
        </p:nvGrpSpPr>
        <p:grpSpPr>
          <a:xfrm rot="5400000">
            <a:off x="-21619" y="1088453"/>
            <a:ext cx="910099" cy="99010"/>
            <a:chOff x="622418" y="280927"/>
            <a:chExt cx="2335705" cy="254101"/>
          </a:xfrm>
        </p:grpSpPr>
        <p:sp>
          <p:nvSpPr>
            <p:cNvPr id="115" name="Google Shape;115;p25"/>
            <p:cNvSpPr/>
            <p:nvPr/>
          </p:nvSpPr>
          <p:spPr>
            <a:xfrm>
              <a:off x="1038739" y="280927"/>
              <a:ext cx="254101" cy="25410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16" name="Google Shape;116;p25"/>
            <p:cNvSpPr/>
            <p:nvPr/>
          </p:nvSpPr>
          <p:spPr>
            <a:xfrm>
              <a:off x="1455060" y="280927"/>
              <a:ext cx="254101" cy="254101"/>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17" name="Google Shape;117;p25"/>
            <p:cNvSpPr/>
            <p:nvPr/>
          </p:nvSpPr>
          <p:spPr>
            <a:xfrm>
              <a:off x="1871381" y="280927"/>
              <a:ext cx="254101" cy="25410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18" name="Google Shape;118;p25"/>
            <p:cNvSpPr/>
            <p:nvPr/>
          </p:nvSpPr>
          <p:spPr>
            <a:xfrm>
              <a:off x="2287702" y="280927"/>
              <a:ext cx="254101" cy="254101"/>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19" name="Google Shape;119;p25"/>
            <p:cNvSpPr/>
            <p:nvPr/>
          </p:nvSpPr>
          <p:spPr>
            <a:xfrm>
              <a:off x="2704022" y="280927"/>
              <a:ext cx="254101" cy="25410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20" name="Google Shape;120;p25"/>
            <p:cNvSpPr/>
            <p:nvPr/>
          </p:nvSpPr>
          <p:spPr>
            <a:xfrm>
              <a:off x="622418" y="280927"/>
              <a:ext cx="254101" cy="254101"/>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sp>
        <p:nvSpPr>
          <p:cNvPr id="121" name="Google Shape;121;p25"/>
          <p:cNvSpPr txBox="1"/>
          <p:nvPr>
            <p:ph type="title"/>
          </p:nvPr>
        </p:nvSpPr>
        <p:spPr>
          <a:xfrm>
            <a:off x="1097280" y="421817"/>
            <a:ext cx="10058400" cy="1369074"/>
          </a:xfrm>
          <a:prstGeom prst="rect">
            <a:avLst/>
          </a:prstGeom>
          <a:noFill/>
          <a:ln>
            <a:noFill/>
          </a:ln>
        </p:spPr>
        <p:txBody>
          <a:bodyPr anchorCtr="0" anchor="ctr" bIns="45700" lIns="0" spcFirstLastPara="1" rIns="0" wrap="square" tIns="45700">
            <a:normAutofit/>
          </a:bodyPr>
          <a:lstStyle>
            <a:lvl1pPr lvl="0" algn="l">
              <a:lnSpc>
                <a:spcPct val="90000"/>
              </a:lnSpc>
              <a:spcBef>
                <a:spcPts val="0"/>
              </a:spcBef>
              <a:spcAft>
                <a:spcPts val="0"/>
              </a:spcAft>
              <a:buClr>
                <a:srgbClr val="3F3F3F"/>
              </a:buClr>
              <a:buSzPts val="4000"/>
              <a:buFont typeface="Consolas"/>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25"/>
          <p:cNvSpPr/>
          <p:nvPr/>
        </p:nvSpPr>
        <p:spPr>
          <a:xfrm>
            <a:off x="10429390" y="360726"/>
            <a:ext cx="1035859" cy="1035859"/>
          </a:xfrm>
          <a:prstGeom prst="ellipse">
            <a:avLst/>
          </a:prstGeom>
          <a:noFill/>
          <a:ln cap="flat" cmpd="sng" w="38100">
            <a:solidFill>
              <a:schemeClr val="accent3"/>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23" name="Google Shape;123;p25"/>
          <p:cNvSpPr/>
          <p:nvPr/>
        </p:nvSpPr>
        <p:spPr>
          <a:xfrm>
            <a:off x="458087" y="5430446"/>
            <a:ext cx="99011" cy="9901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24" name="Google Shape;124;p25"/>
          <p:cNvSpPr/>
          <p:nvPr/>
        </p:nvSpPr>
        <p:spPr>
          <a:xfrm>
            <a:off x="5664570" y="125360"/>
            <a:ext cx="176394" cy="176394"/>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25" name="Google Shape;125;p25"/>
          <p:cNvSpPr/>
          <p:nvPr/>
        </p:nvSpPr>
        <p:spPr>
          <a:xfrm>
            <a:off x="11383587" y="6035040"/>
            <a:ext cx="776923" cy="776923"/>
          </a:xfrm>
          <a:prstGeom prst="ellipse">
            <a:avLst/>
          </a:prstGeom>
          <a:noFill/>
          <a:ln cap="flat"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26" name="Shape 126"/>
        <p:cNvGrpSpPr/>
        <p:nvPr/>
      </p:nvGrpSpPr>
      <p:grpSpPr>
        <a:xfrm>
          <a:off x="0" y="0"/>
          <a:ext cx="0" cy="0"/>
          <a:chOff x="0" y="0"/>
          <a:chExt cx="0" cy="0"/>
        </a:xfrm>
      </p:grpSpPr>
      <p:sp>
        <p:nvSpPr>
          <p:cNvPr id="127" name="Google Shape;127;p26"/>
          <p:cNvSpPr txBox="1"/>
          <p:nvPr>
            <p:ph idx="1" type="body"/>
          </p:nvPr>
        </p:nvSpPr>
        <p:spPr>
          <a:xfrm>
            <a:off x="1097280" y="2057400"/>
            <a:ext cx="4639736"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200"/>
              </a:spcBef>
              <a:spcAft>
                <a:spcPts val="0"/>
              </a:spcAft>
              <a:buSzPts val="2000"/>
              <a:buNone/>
              <a:defRPr b="0" sz="2000" cap="none">
                <a:solidFill>
                  <a:schemeClr val="dk1"/>
                </a:solidFill>
              </a:defRPr>
            </a:lvl1pPr>
            <a:lvl2pPr indent="-228600" lvl="1" marL="914400" algn="l">
              <a:lnSpc>
                <a:spcPct val="100000"/>
              </a:lnSpc>
              <a:spcBef>
                <a:spcPts val="200"/>
              </a:spcBef>
              <a:spcAft>
                <a:spcPts val="0"/>
              </a:spcAft>
              <a:buClr>
                <a:srgbClr val="3F3F3F"/>
              </a:buClr>
              <a:buSzPts val="2000"/>
              <a:buNone/>
              <a:defRPr b="1" sz="2000"/>
            </a:lvl2pPr>
            <a:lvl3pPr indent="-228600" lvl="2" marL="1371600" algn="l">
              <a:lnSpc>
                <a:spcPct val="100000"/>
              </a:lnSpc>
              <a:spcBef>
                <a:spcPts val="400"/>
              </a:spcBef>
              <a:spcAft>
                <a:spcPts val="0"/>
              </a:spcAft>
              <a:buClr>
                <a:srgbClr val="3F3F3F"/>
              </a:buClr>
              <a:buSzPts val="1800"/>
              <a:buNone/>
              <a:defRPr b="1" sz="1800"/>
            </a:lvl3pPr>
            <a:lvl4pPr indent="-228600" lvl="3" marL="1828800" algn="l">
              <a:lnSpc>
                <a:spcPct val="100000"/>
              </a:lnSpc>
              <a:spcBef>
                <a:spcPts val="400"/>
              </a:spcBef>
              <a:spcAft>
                <a:spcPts val="0"/>
              </a:spcAft>
              <a:buClr>
                <a:srgbClr val="3F3F3F"/>
              </a:buClr>
              <a:buSzPts val="1600"/>
              <a:buNone/>
              <a:defRPr b="1" sz="1600"/>
            </a:lvl4pPr>
            <a:lvl5pPr indent="-228600" lvl="4" marL="2286000" algn="l">
              <a:lnSpc>
                <a:spcPct val="100000"/>
              </a:lnSpc>
              <a:spcBef>
                <a:spcPts val="400"/>
              </a:spcBef>
              <a:spcAft>
                <a:spcPts val="0"/>
              </a:spcAft>
              <a:buClr>
                <a:srgbClr val="3F3F3F"/>
              </a:buClr>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128" name="Google Shape;128;p26"/>
          <p:cNvSpPr txBox="1"/>
          <p:nvPr>
            <p:ph idx="2" type="body"/>
          </p:nvPr>
        </p:nvSpPr>
        <p:spPr>
          <a:xfrm>
            <a:off x="1097280" y="2958274"/>
            <a:ext cx="4639736" cy="2910821"/>
          </a:xfrm>
          <a:prstGeom prst="rect">
            <a:avLst/>
          </a:prstGeom>
          <a:noFill/>
          <a:ln>
            <a:noFill/>
          </a:ln>
        </p:spPr>
        <p:txBody>
          <a:bodyPr anchorCtr="0" anchor="t" bIns="45700" lIns="0" spcFirstLastPara="1" rIns="0" wrap="square" tIns="45700">
            <a:normAutofit/>
          </a:bodyPr>
          <a:lstStyle>
            <a:lvl1pPr indent="-342900" lvl="0" marL="457200" algn="l">
              <a:lnSpc>
                <a:spcPct val="10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29" name="Google Shape;129;p26"/>
          <p:cNvSpPr txBox="1"/>
          <p:nvPr>
            <p:ph idx="3" type="body"/>
          </p:nvPr>
        </p:nvSpPr>
        <p:spPr>
          <a:xfrm>
            <a:off x="6515944" y="2057400"/>
            <a:ext cx="4639736" cy="736282"/>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1200"/>
              </a:spcBef>
              <a:spcAft>
                <a:spcPts val="0"/>
              </a:spcAft>
              <a:buSzPts val="2000"/>
              <a:buNone/>
              <a:defRPr b="0" sz="2000" cap="none">
                <a:solidFill>
                  <a:schemeClr val="dk1"/>
                </a:solidFill>
              </a:defRPr>
            </a:lvl1pPr>
            <a:lvl2pPr indent="-228600" lvl="1" marL="914400" algn="l">
              <a:lnSpc>
                <a:spcPct val="100000"/>
              </a:lnSpc>
              <a:spcBef>
                <a:spcPts val="200"/>
              </a:spcBef>
              <a:spcAft>
                <a:spcPts val="0"/>
              </a:spcAft>
              <a:buClr>
                <a:srgbClr val="3F3F3F"/>
              </a:buClr>
              <a:buSzPts val="2000"/>
              <a:buNone/>
              <a:defRPr b="1" sz="2000"/>
            </a:lvl2pPr>
            <a:lvl3pPr indent="-228600" lvl="2" marL="1371600" algn="l">
              <a:lnSpc>
                <a:spcPct val="100000"/>
              </a:lnSpc>
              <a:spcBef>
                <a:spcPts val="400"/>
              </a:spcBef>
              <a:spcAft>
                <a:spcPts val="0"/>
              </a:spcAft>
              <a:buClr>
                <a:srgbClr val="3F3F3F"/>
              </a:buClr>
              <a:buSzPts val="1800"/>
              <a:buNone/>
              <a:defRPr b="1" sz="1800"/>
            </a:lvl3pPr>
            <a:lvl4pPr indent="-228600" lvl="3" marL="1828800" algn="l">
              <a:lnSpc>
                <a:spcPct val="100000"/>
              </a:lnSpc>
              <a:spcBef>
                <a:spcPts val="400"/>
              </a:spcBef>
              <a:spcAft>
                <a:spcPts val="0"/>
              </a:spcAft>
              <a:buClr>
                <a:srgbClr val="3F3F3F"/>
              </a:buClr>
              <a:buSzPts val="1600"/>
              <a:buNone/>
              <a:defRPr b="1" sz="1600"/>
            </a:lvl4pPr>
            <a:lvl5pPr indent="-228600" lvl="4" marL="2286000" algn="l">
              <a:lnSpc>
                <a:spcPct val="100000"/>
              </a:lnSpc>
              <a:spcBef>
                <a:spcPts val="400"/>
              </a:spcBef>
              <a:spcAft>
                <a:spcPts val="0"/>
              </a:spcAft>
              <a:buClr>
                <a:srgbClr val="3F3F3F"/>
              </a:buClr>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130" name="Google Shape;130;p26"/>
          <p:cNvSpPr txBox="1"/>
          <p:nvPr>
            <p:ph idx="4" type="body"/>
          </p:nvPr>
        </p:nvSpPr>
        <p:spPr>
          <a:xfrm>
            <a:off x="6515944" y="2958273"/>
            <a:ext cx="4639736" cy="2910821"/>
          </a:xfrm>
          <a:prstGeom prst="rect">
            <a:avLst/>
          </a:prstGeom>
          <a:noFill/>
          <a:ln>
            <a:noFill/>
          </a:ln>
        </p:spPr>
        <p:txBody>
          <a:bodyPr anchorCtr="0" anchor="t" bIns="45700" lIns="0" spcFirstLastPara="1" rIns="0" wrap="square" tIns="45700">
            <a:normAutofit/>
          </a:bodyPr>
          <a:lstStyle>
            <a:lvl1pPr indent="-342900" lvl="0" marL="457200" algn="l">
              <a:lnSpc>
                <a:spcPct val="100000"/>
              </a:lnSpc>
              <a:spcBef>
                <a:spcPts val="1200"/>
              </a:spcBef>
              <a:spcAft>
                <a:spcPts val="0"/>
              </a:spcAft>
              <a:buSzPts val="1800"/>
              <a:buChar char=" "/>
              <a:defRPr/>
            </a:lvl1pPr>
            <a:lvl2pPr indent="-342900" lvl="1" marL="914400" algn="l">
              <a:lnSpc>
                <a:spcPct val="100000"/>
              </a:lnSpc>
              <a:spcBef>
                <a:spcPts val="200"/>
              </a:spcBef>
              <a:spcAft>
                <a:spcPts val="0"/>
              </a:spcAft>
              <a:buClr>
                <a:srgbClr val="3F3F3F"/>
              </a:buClr>
              <a:buSzPts val="1800"/>
              <a:buChar char="◦"/>
              <a:defRPr/>
            </a:lvl2pPr>
            <a:lvl3pPr indent="-342900" lvl="2" marL="1371600" algn="l">
              <a:lnSpc>
                <a:spcPct val="100000"/>
              </a:lnSpc>
              <a:spcBef>
                <a:spcPts val="400"/>
              </a:spcBef>
              <a:spcAft>
                <a:spcPts val="0"/>
              </a:spcAft>
              <a:buClr>
                <a:srgbClr val="3F3F3F"/>
              </a:buClr>
              <a:buSzPts val="1800"/>
              <a:buChar char="◦"/>
              <a:defRPr/>
            </a:lvl3pPr>
            <a:lvl4pPr indent="-342900" lvl="3" marL="1828800" algn="l">
              <a:lnSpc>
                <a:spcPct val="100000"/>
              </a:lnSpc>
              <a:spcBef>
                <a:spcPts val="400"/>
              </a:spcBef>
              <a:spcAft>
                <a:spcPts val="0"/>
              </a:spcAft>
              <a:buClr>
                <a:srgbClr val="3F3F3F"/>
              </a:buClr>
              <a:buSzPts val="1800"/>
              <a:buChar char="◦"/>
              <a:defRPr/>
            </a:lvl4pPr>
            <a:lvl5pPr indent="-342900" lvl="4" marL="2286000" algn="l">
              <a:lnSpc>
                <a:spcPct val="100000"/>
              </a:lnSpc>
              <a:spcBef>
                <a:spcPts val="400"/>
              </a:spcBef>
              <a:spcAft>
                <a:spcPts val="0"/>
              </a:spcAft>
              <a:buClr>
                <a:srgbClr val="3F3F3F"/>
              </a:buClr>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31" name="Google Shape;131;p26"/>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2" name="Google Shape;132;p26"/>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26"/>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grpSp>
        <p:nvGrpSpPr>
          <p:cNvPr id="134" name="Google Shape;134;p26"/>
          <p:cNvGrpSpPr/>
          <p:nvPr/>
        </p:nvGrpSpPr>
        <p:grpSpPr>
          <a:xfrm rot="5400000">
            <a:off x="-21619" y="1088453"/>
            <a:ext cx="910099" cy="99010"/>
            <a:chOff x="622418" y="280927"/>
            <a:chExt cx="2335705" cy="254101"/>
          </a:xfrm>
        </p:grpSpPr>
        <p:sp>
          <p:nvSpPr>
            <p:cNvPr id="135" name="Google Shape;135;p26"/>
            <p:cNvSpPr/>
            <p:nvPr/>
          </p:nvSpPr>
          <p:spPr>
            <a:xfrm>
              <a:off x="1038739" y="280927"/>
              <a:ext cx="254101" cy="25410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36" name="Google Shape;136;p26"/>
            <p:cNvSpPr/>
            <p:nvPr/>
          </p:nvSpPr>
          <p:spPr>
            <a:xfrm>
              <a:off x="1455060" y="280927"/>
              <a:ext cx="254101" cy="254101"/>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37" name="Google Shape;137;p26"/>
            <p:cNvSpPr/>
            <p:nvPr/>
          </p:nvSpPr>
          <p:spPr>
            <a:xfrm>
              <a:off x="1871381" y="280927"/>
              <a:ext cx="254101" cy="25410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38" name="Google Shape;138;p26"/>
            <p:cNvSpPr/>
            <p:nvPr/>
          </p:nvSpPr>
          <p:spPr>
            <a:xfrm>
              <a:off x="2287702" y="280927"/>
              <a:ext cx="254101" cy="254101"/>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39" name="Google Shape;139;p26"/>
            <p:cNvSpPr/>
            <p:nvPr/>
          </p:nvSpPr>
          <p:spPr>
            <a:xfrm>
              <a:off x="2704022" y="280927"/>
              <a:ext cx="254101" cy="25410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40" name="Google Shape;140;p26"/>
            <p:cNvSpPr/>
            <p:nvPr/>
          </p:nvSpPr>
          <p:spPr>
            <a:xfrm>
              <a:off x="622418" y="280927"/>
              <a:ext cx="254101" cy="254101"/>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sp>
        <p:nvSpPr>
          <p:cNvPr id="141" name="Google Shape;141;p26"/>
          <p:cNvSpPr txBox="1"/>
          <p:nvPr>
            <p:ph type="title"/>
          </p:nvPr>
        </p:nvSpPr>
        <p:spPr>
          <a:xfrm>
            <a:off x="1097280" y="421817"/>
            <a:ext cx="10058400" cy="1369074"/>
          </a:xfrm>
          <a:prstGeom prst="rect">
            <a:avLst/>
          </a:prstGeom>
          <a:noFill/>
          <a:ln>
            <a:noFill/>
          </a:ln>
        </p:spPr>
        <p:txBody>
          <a:bodyPr anchorCtr="0" anchor="ctr" bIns="45700" lIns="0" spcFirstLastPara="1" rIns="0" wrap="square" tIns="45700">
            <a:normAutofit/>
          </a:bodyPr>
          <a:lstStyle>
            <a:lvl1pPr lvl="0" algn="l">
              <a:lnSpc>
                <a:spcPct val="90000"/>
              </a:lnSpc>
              <a:spcBef>
                <a:spcPts val="0"/>
              </a:spcBef>
              <a:spcAft>
                <a:spcPts val="0"/>
              </a:spcAft>
              <a:buClr>
                <a:srgbClr val="3F3F3F"/>
              </a:buClr>
              <a:buSzPts val="4000"/>
              <a:buFont typeface="Consolas"/>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 name="Google Shape;142;p26"/>
          <p:cNvSpPr/>
          <p:nvPr/>
        </p:nvSpPr>
        <p:spPr>
          <a:xfrm>
            <a:off x="10429390" y="360726"/>
            <a:ext cx="1035859" cy="1035859"/>
          </a:xfrm>
          <a:prstGeom prst="ellipse">
            <a:avLst/>
          </a:prstGeom>
          <a:noFill/>
          <a:ln cap="flat" cmpd="sng" w="38100">
            <a:solidFill>
              <a:schemeClr val="accent3"/>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43" name="Google Shape;143;p26"/>
          <p:cNvSpPr/>
          <p:nvPr/>
        </p:nvSpPr>
        <p:spPr>
          <a:xfrm>
            <a:off x="458087" y="5430446"/>
            <a:ext cx="99011" cy="9901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44" name="Google Shape;144;p26"/>
          <p:cNvSpPr/>
          <p:nvPr/>
        </p:nvSpPr>
        <p:spPr>
          <a:xfrm>
            <a:off x="5664570" y="125360"/>
            <a:ext cx="176394" cy="176394"/>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45" name="Google Shape;145;p26"/>
          <p:cNvSpPr/>
          <p:nvPr/>
        </p:nvSpPr>
        <p:spPr>
          <a:xfrm>
            <a:off x="11383587" y="6035040"/>
            <a:ext cx="776923" cy="776923"/>
          </a:xfrm>
          <a:prstGeom prst="ellipse">
            <a:avLst/>
          </a:prstGeom>
          <a:noFill/>
          <a:ln cap="flat" cmpd="sng" w="381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146" name="Shape 146"/>
        <p:cNvGrpSpPr/>
        <p:nvPr/>
      </p:nvGrpSpPr>
      <p:grpSpPr>
        <a:xfrm>
          <a:off x="0" y="0"/>
          <a:ext cx="0" cy="0"/>
          <a:chOff x="0" y="0"/>
          <a:chExt cx="0" cy="0"/>
        </a:xfrm>
      </p:grpSpPr>
      <p:sp>
        <p:nvSpPr>
          <p:cNvPr id="147" name="Google Shape;147;p27"/>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8" name="Google Shape;148;p27"/>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9" name="Google Shape;149;p27"/>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grpSp>
        <p:nvGrpSpPr>
          <p:cNvPr id="150" name="Google Shape;150;p27"/>
          <p:cNvGrpSpPr/>
          <p:nvPr/>
        </p:nvGrpSpPr>
        <p:grpSpPr>
          <a:xfrm rot="5400000">
            <a:off x="-21619" y="1088453"/>
            <a:ext cx="910099" cy="99010"/>
            <a:chOff x="622418" y="280927"/>
            <a:chExt cx="2335705" cy="254101"/>
          </a:xfrm>
        </p:grpSpPr>
        <p:sp>
          <p:nvSpPr>
            <p:cNvPr id="151" name="Google Shape;151;p27"/>
            <p:cNvSpPr/>
            <p:nvPr/>
          </p:nvSpPr>
          <p:spPr>
            <a:xfrm>
              <a:off x="1038739" y="280927"/>
              <a:ext cx="254101" cy="254101"/>
            </a:xfrm>
            <a:prstGeom prst="ellipse">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52" name="Google Shape;152;p27"/>
            <p:cNvSpPr/>
            <p:nvPr/>
          </p:nvSpPr>
          <p:spPr>
            <a:xfrm>
              <a:off x="1455060" y="280927"/>
              <a:ext cx="254101" cy="254101"/>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53" name="Google Shape;153;p27"/>
            <p:cNvSpPr/>
            <p:nvPr/>
          </p:nvSpPr>
          <p:spPr>
            <a:xfrm>
              <a:off x="1871381" y="280927"/>
              <a:ext cx="254101" cy="254101"/>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54" name="Google Shape;154;p27"/>
            <p:cNvSpPr/>
            <p:nvPr/>
          </p:nvSpPr>
          <p:spPr>
            <a:xfrm>
              <a:off x="2287702" y="280927"/>
              <a:ext cx="254101" cy="254101"/>
            </a:xfrm>
            <a:prstGeom prst="ellipse">
              <a:avLst/>
            </a:prstGeom>
            <a:solidFill>
              <a:schemeClr val="accent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55" name="Google Shape;155;p27"/>
            <p:cNvSpPr/>
            <p:nvPr/>
          </p:nvSpPr>
          <p:spPr>
            <a:xfrm>
              <a:off x="2704022" y="280927"/>
              <a:ext cx="254101" cy="254101"/>
            </a:xfrm>
            <a:prstGeom prst="ellipse">
              <a:avLst/>
            </a:prstGeom>
            <a:solidFill>
              <a:schemeClr val="accent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sp>
          <p:nvSpPr>
            <p:cNvPr id="156" name="Google Shape;156;p27"/>
            <p:cNvSpPr/>
            <p:nvPr/>
          </p:nvSpPr>
          <p:spPr>
            <a:xfrm>
              <a:off x="622418" y="280927"/>
              <a:ext cx="254101" cy="254101"/>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Verdana"/>
                <a:ea typeface="Verdana"/>
                <a:cs typeface="Verdana"/>
                <a:sym typeface="Verdana"/>
              </a:endParaRPr>
            </a:p>
          </p:txBody>
        </p:sp>
      </p:grpSp>
      <p:sp>
        <p:nvSpPr>
          <p:cNvPr id="157" name="Google Shape;157;p27"/>
          <p:cNvSpPr txBox="1"/>
          <p:nvPr>
            <p:ph type="title"/>
          </p:nvPr>
        </p:nvSpPr>
        <p:spPr>
          <a:xfrm>
            <a:off x="1097280" y="421817"/>
            <a:ext cx="5751389" cy="1369074"/>
          </a:xfrm>
          <a:prstGeom prst="rect">
            <a:avLst/>
          </a:prstGeom>
          <a:noFill/>
          <a:ln>
            <a:noFill/>
          </a:ln>
        </p:spPr>
        <p:txBody>
          <a:bodyPr anchorCtr="0" anchor="ctr" bIns="45700" lIns="0" spcFirstLastPara="1" rIns="0" wrap="square" tIns="45700">
            <a:normAutofit/>
          </a:bodyPr>
          <a:lstStyle>
            <a:lvl1pPr lvl="0" algn="l">
              <a:lnSpc>
                <a:spcPct val="90000"/>
              </a:lnSpc>
              <a:spcBef>
                <a:spcPts val="0"/>
              </a:spcBef>
              <a:spcAft>
                <a:spcPts val="0"/>
              </a:spcAft>
              <a:buClr>
                <a:srgbClr val="3F3F3F"/>
              </a:buClr>
              <a:buSzPts val="4000"/>
              <a:buFont typeface="Consolas"/>
              <a:buNone/>
              <a:defRPr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27"/>
          <p:cNvSpPr/>
          <p:nvPr>
            <p:ph idx="2" type="pic"/>
          </p:nvPr>
        </p:nvSpPr>
        <p:spPr>
          <a:xfrm>
            <a:off x="7921641" y="0"/>
            <a:ext cx="4270360" cy="6858001"/>
          </a:xfrm>
          <a:prstGeom prst="rect">
            <a:avLst/>
          </a:prstGeom>
          <a:gradFill>
            <a:gsLst>
              <a:gs pos="0">
                <a:srgbClr val="8D7D90"/>
              </a:gs>
              <a:gs pos="23000">
                <a:srgbClr val="8D7D90"/>
              </a:gs>
              <a:gs pos="69000">
                <a:srgbClr val="77697A"/>
              </a:gs>
              <a:gs pos="97000">
                <a:srgbClr val="6F6272"/>
              </a:gs>
              <a:gs pos="100000">
                <a:srgbClr val="6F6272"/>
              </a:gs>
            </a:gsLst>
            <a:path path="circle">
              <a:fillToRect b="50%" l="50%" r="50%" t="50%"/>
            </a:path>
            <a:tileRect/>
          </a:gradFill>
          <a:ln>
            <a:noFill/>
          </a:ln>
        </p:spPr>
      </p:sp>
      <p:sp>
        <p:nvSpPr>
          <p:cNvPr id="159" name="Google Shape;159;p27"/>
          <p:cNvSpPr txBox="1"/>
          <p:nvPr>
            <p:ph idx="1" type="body"/>
          </p:nvPr>
        </p:nvSpPr>
        <p:spPr>
          <a:xfrm>
            <a:off x="1097278" y="2322728"/>
            <a:ext cx="5751389" cy="4032225"/>
          </a:xfrm>
          <a:prstGeom prst="rect">
            <a:avLst/>
          </a:prstGeom>
          <a:noFill/>
          <a:ln>
            <a:noFill/>
          </a:ln>
        </p:spPr>
        <p:txBody>
          <a:bodyPr anchorCtr="0" anchor="t" bIns="45700" lIns="0" spcFirstLastPara="1" rIns="0" wrap="square" tIns="45700">
            <a:normAutofit/>
          </a:bodyPr>
          <a:lstStyle>
            <a:lvl1pPr indent="-330200" lvl="0" marL="457200" algn="l">
              <a:lnSpc>
                <a:spcPct val="100000"/>
              </a:lnSpc>
              <a:spcBef>
                <a:spcPts val="1200"/>
              </a:spcBef>
              <a:spcAft>
                <a:spcPts val="0"/>
              </a:spcAft>
              <a:buSzPts val="1600"/>
              <a:buChar char=" "/>
              <a:defRPr sz="1600"/>
            </a:lvl1pPr>
            <a:lvl2pPr indent="-317500" lvl="1" marL="914400" algn="l">
              <a:lnSpc>
                <a:spcPct val="100000"/>
              </a:lnSpc>
              <a:spcBef>
                <a:spcPts val="200"/>
              </a:spcBef>
              <a:spcAft>
                <a:spcPts val="0"/>
              </a:spcAft>
              <a:buClr>
                <a:srgbClr val="3F3F3F"/>
              </a:buClr>
              <a:buSzPts val="1400"/>
              <a:buChar char="◦"/>
              <a:defRPr sz="1400"/>
            </a:lvl2pPr>
            <a:lvl3pPr indent="-304800" lvl="2" marL="1371600" algn="l">
              <a:lnSpc>
                <a:spcPct val="100000"/>
              </a:lnSpc>
              <a:spcBef>
                <a:spcPts val="400"/>
              </a:spcBef>
              <a:spcAft>
                <a:spcPts val="0"/>
              </a:spcAft>
              <a:buClr>
                <a:srgbClr val="3F3F3F"/>
              </a:buClr>
              <a:buSzPts val="1200"/>
              <a:buChar char="◦"/>
              <a:defRPr sz="1200"/>
            </a:lvl3pPr>
            <a:lvl4pPr indent="-298450" lvl="3" marL="1828800" algn="l">
              <a:lnSpc>
                <a:spcPct val="100000"/>
              </a:lnSpc>
              <a:spcBef>
                <a:spcPts val="400"/>
              </a:spcBef>
              <a:spcAft>
                <a:spcPts val="0"/>
              </a:spcAft>
              <a:buClr>
                <a:srgbClr val="3F3F3F"/>
              </a:buClr>
              <a:buSzPts val="1100"/>
              <a:buChar char="◦"/>
              <a:defRPr sz="1100"/>
            </a:lvl4pPr>
            <a:lvl5pPr indent="-298450" lvl="4" marL="2286000" algn="l">
              <a:lnSpc>
                <a:spcPct val="100000"/>
              </a:lnSpc>
              <a:spcBef>
                <a:spcPts val="400"/>
              </a:spcBef>
              <a:spcAft>
                <a:spcPts val="0"/>
              </a:spcAft>
              <a:buClr>
                <a:srgbClr val="3F3F3F"/>
              </a:buClr>
              <a:buSzPts val="1100"/>
              <a:buChar char="◦"/>
              <a:defRPr sz="1100"/>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1097280" y="286603"/>
            <a:ext cx="10058400" cy="1450757"/>
          </a:xfrm>
          <a:prstGeom prst="rect">
            <a:avLst/>
          </a:prstGeom>
          <a:noFill/>
          <a:ln>
            <a:noFill/>
          </a:ln>
        </p:spPr>
        <p:txBody>
          <a:bodyPr anchorCtr="0" anchor="b" bIns="45700" lIns="91425" spcFirstLastPara="1" rIns="91425" wrap="square" tIns="45700">
            <a:normAutofit/>
          </a:bodyPr>
          <a:lstStyle>
            <a:lvl1pPr lvl="0" marR="0" rtl="0" algn="l">
              <a:lnSpc>
                <a:spcPct val="90000"/>
              </a:lnSpc>
              <a:spcBef>
                <a:spcPts val="0"/>
              </a:spcBef>
              <a:spcAft>
                <a:spcPts val="0"/>
              </a:spcAft>
              <a:buClr>
                <a:srgbClr val="3F3F3F"/>
              </a:buClr>
              <a:buSzPts val="4800"/>
              <a:buFont typeface="Consolas"/>
              <a:buNone/>
              <a:defRPr b="0" i="0" sz="4800" u="none" cap="none" strike="noStrike">
                <a:solidFill>
                  <a:srgbClr val="3F3F3F"/>
                </a:solidFill>
                <a:latin typeface="Consolas"/>
                <a:ea typeface="Consolas"/>
                <a:cs typeface="Consolas"/>
                <a:sym typeface="Consola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8"/>
          <p:cNvSpPr txBox="1"/>
          <p:nvPr>
            <p:ph idx="1" type="body"/>
          </p:nvPr>
        </p:nvSpPr>
        <p:spPr>
          <a:xfrm>
            <a:off x="1097280" y="2108201"/>
            <a:ext cx="10058400" cy="3760891"/>
          </a:xfrm>
          <a:prstGeom prst="rect">
            <a:avLst/>
          </a:prstGeom>
          <a:noFill/>
          <a:ln>
            <a:noFill/>
          </a:ln>
        </p:spPr>
        <p:txBody>
          <a:bodyPr anchorCtr="0" anchor="t" bIns="45700" lIns="0" spcFirstLastPara="1" rIns="0" wrap="square" tIns="45700">
            <a:normAutofit/>
          </a:bodyPr>
          <a:lstStyle>
            <a:lvl1pPr indent="-355600" lvl="0" marL="457200" marR="0" rtl="0" algn="l">
              <a:lnSpc>
                <a:spcPct val="100000"/>
              </a:lnSpc>
              <a:spcBef>
                <a:spcPts val="1200"/>
              </a:spcBef>
              <a:spcAft>
                <a:spcPts val="0"/>
              </a:spcAft>
              <a:buClr>
                <a:schemeClr val="accent1"/>
              </a:buClr>
              <a:buSzPts val="2000"/>
              <a:buFont typeface="Calibri"/>
              <a:buChar char=" "/>
              <a:defRPr b="0" i="0" sz="2000" u="none" cap="none" strike="noStrike">
                <a:solidFill>
                  <a:srgbClr val="3F3F3F"/>
                </a:solidFill>
                <a:latin typeface="Verdana"/>
                <a:ea typeface="Verdana"/>
                <a:cs typeface="Verdana"/>
                <a:sym typeface="Verdana"/>
              </a:defRPr>
            </a:lvl1pPr>
            <a:lvl2pPr indent="-342900" lvl="1" marL="914400" marR="0" rtl="0" algn="l">
              <a:lnSpc>
                <a:spcPct val="100000"/>
              </a:lnSpc>
              <a:spcBef>
                <a:spcPts val="200"/>
              </a:spcBef>
              <a:spcAft>
                <a:spcPts val="0"/>
              </a:spcAft>
              <a:buClr>
                <a:srgbClr val="3F3F3F"/>
              </a:buClr>
              <a:buSzPts val="1800"/>
              <a:buFont typeface="Calibri"/>
              <a:buChar char="◦"/>
              <a:defRPr b="0" i="0" sz="1800" u="none" cap="none" strike="noStrike">
                <a:solidFill>
                  <a:srgbClr val="3F3F3F"/>
                </a:solidFill>
                <a:latin typeface="Verdana"/>
                <a:ea typeface="Verdana"/>
                <a:cs typeface="Verdana"/>
                <a:sym typeface="Verdana"/>
              </a:defRPr>
            </a:lvl2pPr>
            <a:lvl3pPr indent="-317500" lvl="2" marL="1371600" marR="0" rtl="0" algn="l">
              <a:lnSpc>
                <a:spcPct val="100000"/>
              </a:lnSpc>
              <a:spcBef>
                <a:spcPts val="400"/>
              </a:spcBef>
              <a:spcAft>
                <a:spcPts val="0"/>
              </a:spcAft>
              <a:buClr>
                <a:srgbClr val="3F3F3F"/>
              </a:buClr>
              <a:buSzPts val="1400"/>
              <a:buFont typeface="Calibri"/>
              <a:buChar char="◦"/>
              <a:defRPr b="0" i="0" sz="1400" u="none" cap="none" strike="noStrike">
                <a:solidFill>
                  <a:srgbClr val="3F3F3F"/>
                </a:solidFill>
                <a:latin typeface="Verdana"/>
                <a:ea typeface="Verdana"/>
                <a:cs typeface="Verdana"/>
                <a:sym typeface="Verdana"/>
              </a:defRPr>
            </a:lvl3pPr>
            <a:lvl4pPr indent="-317500" lvl="3" marL="1828800" marR="0" rtl="0" algn="l">
              <a:lnSpc>
                <a:spcPct val="100000"/>
              </a:lnSpc>
              <a:spcBef>
                <a:spcPts val="400"/>
              </a:spcBef>
              <a:spcAft>
                <a:spcPts val="0"/>
              </a:spcAft>
              <a:buClr>
                <a:srgbClr val="3F3F3F"/>
              </a:buClr>
              <a:buSzPts val="1400"/>
              <a:buFont typeface="Calibri"/>
              <a:buChar char="◦"/>
              <a:defRPr b="0" i="0" sz="1400" u="none" cap="none" strike="noStrike">
                <a:solidFill>
                  <a:srgbClr val="3F3F3F"/>
                </a:solidFill>
                <a:latin typeface="Verdana"/>
                <a:ea typeface="Verdana"/>
                <a:cs typeface="Verdana"/>
                <a:sym typeface="Verdana"/>
              </a:defRPr>
            </a:lvl4pPr>
            <a:lvl5pPr indent="-317500" lvl="4" marL="2286000" marR="0" rtl="0" algn="l">
              <a:lnSpc>
                <a:spcPct val="100000"/>
              </a:lnSpc>
              <a:spcBef>
                <a:spcPts val="400"/>
              </a:spcBef>
              <a:spcAft>
                <a:spcPts val="0"/>
              </a:spcAft>
              <a:buClr>
                <a:srgbClr val="3F3F3F"/>
              </a:buClr>
              <a:buSzPts val="1400"/>
              <a:buFont typeface="Calibri"/>
              <a:buChar char="◦"/>
              <a:defRPr b="0" i="0" sz="1400" u="none" cap="none" strike="noStrike">
                <a:solidFill>
                  <a:srgbClr val="3F3F3F"/>
                </a:solidFill>
                <a:latin typeface="Verdana"/>
                <a:ea typeface="Verdana"/>
                <a:cs typeface="Verdana"/>
                <a:sym typeface="Verdana"/>
              </a:defRPr>
            </a:lvl5pPr>
            <a:lvl6pPr indent="-317500" lvl="5" marL="27432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Verdana"/>
                <a:ea typeface="Verdana"/>
                <a:cs typeface="Verdana"/>
                <a:sym typeface="Verdana"/>
              </a:defRPr>
            </a:lvl6pPr>
            <a:lvl7pPr indent="-317500" lvl="6" marL="32004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Verdana"/>
                <a:ea typeface="Verdana"/>
                <a:cs typeface="Verdana"/>
                <a:sym typeface="Verdana"/>
              </a:defRPr>
            </a:lvl7pPr>
            <a:lvl8pPr indent="-317500" lvl="7" marL="3657600" marR="0" rtl="0" algn="l">
              <a:lnSpc>
                <a:spcPct val="90000"/>
              </a:lnSpc>
              <a:spcBef>
                <a:spcPts val="400"/>
              </a:spcBef>
              <a:spcAft>
                <a:spcPts val="0"/>
              </a:spcAft>
              <a:buClr>
                <a:schemeClr val="accent1"/>
              </a:buClr>
              <a:buSzPts val="1400"/>
              <a:buFont typeface="Calibri"/>
              <a:buChar char="◦"/>
              <a:defRPr b="0" i="0" sz="1400" u="none" cap="none" strike="noStrike">
                <a:solidFill>
                  <a:srgbClr val="3F3F3F"/>
                </a:solidFill>
                <a:latin typeface="Verdana"/>
                <a:ea typeface="Verdana"/>
                <a:cs typeface="Verdana"/>
                <a:sym typeface="Verdana"/>
              </a:defRPr>
            </a:lvl8pPr>
            <a:lvl9pPr indent="-317500" lvl="8" marL="4114800" marR="0" rtl="0" algn="l">
              <a:lnSpc>
                <a:spcPct val="90000"/>
              </a:lnSpc>
              <a:spcBef>
                <a:spcPts val="400"/>
              </a:spcBef>
              <a:spcAft>
                <a:spcPts val="400"/>
              </a:spcAft>
              <a:buClr>
                <a:schemeClr val="accent1"/>
              </a:buClr>
              <a:buSzPts val="1400"/>
              <a:buFont typeface="Calibri"/>
              <a:buChar char="◦"/>
              <a:defRPr b="0" i="0" sz="1400" u="none" cap="none" strike="noStrike">
                <a:solidFill>
                  <a:srgbClr val="3F3F3F"/>
                </a:solidFill>
                <a:latin typeface="Verdana"/>
                <a:ea typeface="Verdana"/>
                <a:cs typeface="Verdana"/>
                <a:sym typeface="Verdana"/>
              </a:defRPr>
            </a:lvl9pPr>
          </a:lstStyle>
          <a:p/>
        </p:txBody>
      </p:sp>
      <p:sp>
        <p:nvSpPr>
          <p:cNvPr id="8" name="Google Shape;8;p18"/>
          <p:cNvSpPr txBox="1"/>
          <p:nvPr>
            <p:ph idx="10" type="dt"/>
          </p:nvPr>
        </p:nvSpPr>
        <p:spPr>
          <a:xfrm>
            <a:off x="8218426" y="6446838"/>
            <a:ext cx="258485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FFFFFF"/>
                </a:solidFill>
                <a:latin typeface="Verdana"/>
                <a:ea typeface="Verdana"/>
                <a:cs typeface="Verdana"/>
                <a:sym typeface="Verdana"/>
              </a:defRPr>
            </a:lvl1pPr>
            <a:lvl2pPr lvl="1"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2pPr>
            <a:lvl3pPr lvl="2"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3pPr>
            <a:lvl4pPr lvl="3"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4pPr>
            <a:lvl5pPr lvl="4"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5pPr>
            <a:lvl6pPr lvl="5"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6pPr>
            <a:lvl7pPr lvl="6"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7pPr>
            <a:lvl8pPr lvl="7"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8pPr>
            <a:lvl9pPr lvl="8"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9pPr>
          </a:lstStyle>
          <a:p/>
        </p:txBody>
      </p:sp>
      <p:sp>
        <p:nvSpPr>
          <p:cNvPr id="9" name="Google Shape;9;p18"/>
          <p:cNvSpPr txBox="1"/>
          <p:nvPr>
            <p:ph idx="11" type="ftr"/>
          </p:nvPr>
        </p:nvSpPr>
        <p:spPr>
          <a:xfrm>
            <a:off x="1097279" y="6446838"/>
            <a:ext cx="6818262"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FFFFFF"/>
                </a:solidFill>
                <a:latin typeface="Verdana"/>
                <a:ea typeface="Verdana"/>
                <a:cs typeface="Verdana"/>
                <a:sym typeface="Verdana"/>
              </a:defRPr>
            </a:lvl1pPr>
            <a:lvl2pPr lvl="1"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2pPr>
            <a:lvl3pPr lvl="2"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3pPr>
            <a:lvl4pPr lvl="3"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4pPr>
            <a:lvl5pPr lvl="4"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5pPr>
            <a:lvl6pPr lvl="5"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6pPr>
            <a:lvl7pPr lvl="6"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7pPr>
            <a:lvl8pPr lvl="7"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8pPr>
            <a:lvl9pPr lvl="8" marR="0" rtl="0" algn="l">
              <a:spcBef>
                <a:spcPts val="0"/>
              </a:spcBef>
              <a:spcAft>
                <a:spcPts val="0"/>
              </a:spcAft>
              <a:buSzPts val="1400"/>
              <a:buNone/>
              <a:defRPr b="0" i="0" sz="1800" u="none" cap="none" strike="noStrike">
                <a:solidFill>
                  <a:schemeClr val="dk1"/>
                </a:solidFill>
                <a:latin typeface="Verdana"/>
                <a:ea typeface="Verdana"/>
                <a:cs typeface="Verdana"/>
                <a:sym typeface="Verdana"/>
              </a:defRPr>
            </a:lvl9pPr>
          </a:lstStyle>
          <a:p/>
        </p:txBody>
      </p:sp>
      <p:sp>
        <p:nvSpPr>
          <p:cNvPr id="10" name="Google Shape;10;p18"/>
          <p:cNvSpPr txBox="1"/>
          <p:nvPr>
            <p:ph idx="12" type="sldNum"/>
          </p:nvPr>
        </p:nvSpPr>
        <p:spPr>
          <a:xfrm>
            <a:off x="10993582" y="6446838"/>
            <a:ext cx="780010" cy="365125"/>
          </a:xfrm>
          <a:prstGeom prst="rect">
            <a:avLst/>
          </a:prstGeom>
          <a:noFill/>
          <a:ln>
            <a:noFill/>
          </a:ln>
        </p:spPr>
        <p:txBody>
          <a:bodyPr anchorCtr="0" anchor="ctr" bIns="45700" lIns="91425" spcFirstLastPara="1" rIns="91425" wrap="square" tIns="45700">
            <a:noAutofit/>
          </a:bodyPr>
          <a:lstStyle>
            <a:lvl1pPr indent="0" lvl="0" marL="0" marR="0" rtl="0" algn="l">
              <a:spcBef>
                <a:spcPts val="0"/>
              </a:spcBef>
              <a:buNone/>
              <a:defRPr b="0" i="0" sz="1050" u="none" cap="none" strike="noStrike">
                <a:solidFill>
                  <a:srgbClr val="FFFFFF"/>
                </a:solidFill>
                <a:latin typeface="Verdana"/>
                <a:ea typeface="Verdana"/>
                <a:cs typeface="Verdana"/>
                <a:sym typeface="Verdana"/>
              </a:defRPr>
            </a:lvl1pPr>
            <a:lvl2pPr indent="0" lvl="1" marL="0" marR="0" rtl="0" algn="l">
              <a:spcBef>
                <a:spcPts val="0"/>
              </a:spcBef>
              <a:buNone/>
              <a:defRPr b="0" i="0" sz="1050" u="none" cap="none" strike="noStrike">
                <a:solidFill>
                  <a:srgbClr val="FFFFFF"/>
                </a:solidFill>
                <a:latin typeface="Verdana"/>
                <a:ea typeface="Verdana"/>
                <a:cs typeface="Verdana"/>
                <a:sym typeface="Verdana"/>
              </a:defRPr>
            </a:lvl2pPr>
            <a:lvl3pPr indent="0" lvl="2" marL="0" marR="0" rtl="0" algn="l">
              <a:spcBef>
                <a:spcPts val="0"/>
              </a:spcBef>
              <a:buNone/>
              <a:defRPr b="0" i="0" sz="1050" u="none" cap="none" strike="noStrike">
                <a:solidFill>
                  <a:srgbClr val="FFFFFF"/>
                </a:solidFill>
                <a:latin typeface="Verdana"/>
                <a:ea typeface="Verdana"/>
                <a:cs typeface="Verdana"/>
                <a:sym typeface="Verdana"/>
              </a:defRPr>
            </a:lvl3pPr>
            <a:lvl4pPr indent="0" lvl="3" marL="0" marR="0" rtl="0" algn="l">
              <a:spcBef>
                <a:spcPts val="0"/>
              </a:spcBef>
              <a:buNone/>
              <a:defRPr b="0" i="0" sz="1050" u="none" cap="none" strike="noStrike">
                <a:solidFill>
                  <a:srgbClr val="FFFFFF"/>
                </a:solidFill>
                <a:latin typeface="Verdana"/>
                <a:ea typeface="Verdana"/>
                <a:cs typeface="Verdana"/>
                <a:sym typeface="Verdana"/>
              </a:defRPr>
            </a:lvl4pPr>
            <a:lvl5pPr indent="0" lvl="4" marL="0" marR="0" rtl="0" algn="l">
              <a:spcBef>
                <a:spcPts val="0"/>
              </a:spcBef>
              <a:buNone/>
              <a:defRPr b="0" i="0" sz="1050" u="none" cap="none" strike="noStrike">
                <a:solidFill>
                  <a:srgbClr val="FFFFFF"/>
                </a:solidFill>
                <a:latin typeface="Verdana"/>
                <a:ea typeface="Verdana"/>
                <a:cs typeface="Verdana"/>
                <a:sym typeface="Verdana"/>
              </a:defRPr>
            </a:lvl5pPr>
            <a:lvl6pPr indent="0" lvl="5" marL="0" marR="0" rtl="0" algn="l">
              <a:spcBef>
                <a:spcPts val="0"/>
              </a:spcBef>
              <a:buNone/>
              <a:defRPr b="0" i="0" sz="1050" u="none" cap="none" strike="noStrike">
                <a:solidFill>
                  <a:srgbClr val="FFFFFF"/>
                </a:solidFill>
                <a:latin typeface="Verdana"/>
                <a:ea typeface="Verdana"/>
                <a:cs typeface="Verdana"/>
                <a:sym typeface="Verdana"/>
              </a:defRPr>
            </a:lvl6pPr>
            <a:lvl7pPr indent="0" lvl="6" marL="0" marR="0" rtl="0" algn="l">
              <a:spcBef>
                <a:spcPts val="0"/>
              </a:spcBef>
              <a:buNone/>
              <a:defRPr b="0" i="0" sz="1050" u="none" cap="none" strike="noStrike">
                <a:solidFill>
                  <a:srgbClr val="FFFFFF"/>
                </a:solidFill>
                <a:latin typeface="Verdana"/>
                <a:ea typeface="Verdana"/>
                <a:cs typeface="Verdana"/>
                <a:sym typeface="Verdana"/>
              </a:defRPr>
            </a:lvl7pPr>
            <a:lvl8pPr indent="0" lvl="7" marL="0" marR="0" rtl="0" algn="l">
              <a:spcBef>
                <a:spcPts val="0"/>
              </a:spcBef>
              <a:buNone/>
              <a:defRPr b="0" i="0" sz="1050" u="none" cap="none" strike="noStrike">
                <a:solidFill>
                  <a:srgbClr val="FFFFFF"/>
                </a:solidFill>
                <a:latin typeface="Verdana"/>
                <a:ea typeface="Verdana"/>
                <a:cs typeface="Verdana"/>
                <a:sym typeface="Verdana"/>
              </a:defRPr>
            </a:lvl8pPr>
            <a:lvl9pPr indent="0" lvl="8" marL="0" marR="0" rtl="0" algn="l">
              <a:spcBef>
                <a:spcPts val="0"/>
              </a:spcBef>
              <a:buNone/>
              <a:defRPr b="0" i="0" sz="1050" u="none" cap="none" strike="noStrike">
                <a:solidFill>
                  <a:srgbClr val="FFFFFF"/>
                </a:solidFill>
                <a:latin typeface="Verdana"/>
                <a:ea typeface="Verdana"/>
                <a:cs typeface="Verdana"/>
                <a:sym typeface="Verdana"/>
              </a:defRPr>
            </a:lvl9pPr>
          </a:lstStyle>
          <a:p>
            <a:pPr indent="0" lvl="0" marL="0" rtl="0" algn="l">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4.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1"/>
          <p:cNvPicPr preferRelativeResize="0"/>
          <p:nvPr/>
        </p:nvPicPr>
        <p:blipFill rotWithShape="1">
          <a:blip r:embed="rId3">
            <a:alphaModFix/>
          </a:blip>
          <a:srcRect b="0" l="0" r="26016" t="0"/>
          <a:stretch/>
        </p:blipFill>
        <p:spPr>
          <a:xfrm>
            <a:off x="1" y="0"/>
            <a:ext cx="12192000" cy="6858000"/>
          </a:xfrm>
          <a:prstGeom prst="rect">
            <a:avLst/>
          </a:prstGeom>
          <a:noFill/>
          <a:ln>
            <a:noFill/>
          </a:ln>
        </p:spPr>
      </p:pic>
      <p:sp>
        <p:nvSpPr>
          <p:cNvPr id="169" name="Google Shape;169;p1"/>
          <p:cNvSpPr txBox="1"/>
          <p:nvPr/>
        </p:nvSpPr>
        <p:spPr>
          <a:xfrm>
            <a:off x="6480313" y="384281"/>
            <a:ext cx="5711685" cy="1775823"/>
          </a:xfrm>
          <a:prstGeom prst="rect">
            <a:avLst/>
          </a:prstGeom>
          <a:noFill/>
          <a:ln>
            <a:noFill/>
          </a:ln>
        </p:spPr>
        <p:txBody>
          <a:bodyPr anchorCtr="0" anchor="b" bIns="45700" lIns="91425" spcFirstLastPara="1" rIns="91425" wrap="square" tIns="45700">
            <a:normAutofit fontScale="92500"/>
          </a:bodyPr>
          <a:lstStyle/>
          <a:p>
            <a:pPr indent="0" lvl="0" marL="0" marR="0" rtl="0" algn="ctr">
              <a:lnSpc>
                <a:spcPct val="160000"/>
              </a:lnSpc>
              <a:spcBef>
                <a:spcPts val="0"/>
              </a:spcBef>
              <a:spcAft>
                <a:spcPts val="0"/>
              </a:spcAft>
              <a:buClr>
                <a:srgbClr val="3F3F3F"/>
              </a:buClr>
              <a:buSzPct val="100000"/>
              <a:buFont typeface="Calibri"/>
              <a:buNone/>
            </a:pPr>
            <a:r>
              <a:rPr b="1" i="0" lang="en-US" sz="3600" u="none" cap="none" strike="noStrike">
                <a:solidFill>
                  <a:srgbClr val="3F3F3F"/>
                </a:solidFill>
                <a:latin typeface="Calibri"/>
                <a:ea typeface="Calibri"/>
                <a:cs typeface="Calibri"/>
                <a:sym typeface="Calibri"/>
              </a:rPr>
              <a:t>CBIR BASED IMAGE SEARCH </a:t>
            </a:r>
            <a:endParaRPr/>
          </a:p>
          <a:p>
            <a:pPr indent="0" lvl="0" marL="0" marR="0" rtl="0" algn="ctr">
              <a:lnSpc>
                <a:spcPct val="160000"/>
              </a:lnSpc>
              <a:spcBef>
                <a:spcPts val="0"/>
              </a:spcBef>
              <a:spcAft>
                <a:spcPts val="0"/>
              </a:spcAft>
              <a:buClr>
                <a:srgbClr val="3F3F3F"/>
              </a:buClr>
              <a:buSzPct val="100000"/>
              <a:buFont typeface="Calibri"/>
              <a:buNone/>
            </a:pPr>
            <a:r>
              <a:rPr b="1" i="0" lang="en-US" sz="3600" u="none" cap="none" strike="noStrike">
                <a:solidFill>
                  <a:srgbClr val="3F3F3F"/>
                </a:solidFill>
                <a:latin typeface="Calibri"/>
                <a:ea typeface="Calibri"/>
                <a:cs typeface="Calibri"/>
                <a:sym typeface="Calibri"/>
              </a:rPr>
              <a:t>USING PARALLEL COMPUTING</a:t>
            </a:r>
            <a:endParaRPr/>
          </a:p>
        </p:txBody>
      </p:sp>
      <p:sp>
        <p:nvSpPr>
          <p:cNvPr id="170" name="Google Shape;170;p1"/>
          <p:cNvSpPr txBox="1"/>
          <p:nvPr/>
        </p:nvSpPr>
        <p:spPr>
          <a:xfrm>
            <a:off x="7906602" y="5827387"/>
            <a:ext cx="428539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3600" u="none" cap="none" strike="noStrike">
                <a:solidFill>
                  <a:srgbClr val="3F3F3F"/>
                </a:solidFill>
                <a:latin typeface="Calibri"/>
                <a:ea typeface="Calibri"/>
                <a:cs typeface="Calibri"/>
                <a:sym typeface="Calibri"/>
              </a:rPr>
              <a:t>Hemanth Kollipara </a:t>
            </a:r>
            <a:endParaRPr b="0" i="0" sz="6000" u="none" cap="none" strike="noStrike">
              <a:solidFill>
                <a:srgbClr val="3F3F3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10"/>
          <p:cNvSpPr txBox="1"/>
          <p:nvPr>
            <p:ph type="title"/>
          </p:nvPr>
        </p:nvSpPr>
        <p:spPr>
          <a:xfrm>
            <a:off x="1333499" y="0"/>
            <a:ext cx="9525000"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CONVOLVING WITH IMAGE</a:t>
            </a:r>
            <a:endParaRPr/>
          </a:p>
        </p:txBody>
      </p:sp>
      <p:pic>
        <p:nvPicPr>
          <p:cNvPr id="228" name="Google Shape;228;p10"/>
          <p:cNvPicPr preferRelativeResize="0"/>
          <p:nvPr/>
        </p:nvPicPr>
        <p:blipFill rotWithShape="1">
          <a:blip r:embed="rId3">
            <a:alphaModFix/>
          </a:blip>
          <a:srcRect b="0" l="0" r="0" t="0"/>
          <a:stretch/>
        </p:blipFill>
        <p:spPr>
          <a:xfrm>
            <a:off x="1102576" y="638357"/>
            <a:ext cx="9618433" cy="541961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1"/>
          <p:cNvSpPr txBox="1"/>
          <p:nvPr>
            <p:ph type="title"/>
          </p:nvPr>
        </p:nvSpPr>
        <p:spPr>
          <a:xfrm>
            <a:off x="1333499" y="0"/>
            <a:ext cx="9525000"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APPLYING CONVOLUTION FILTERS</a:t>
            </a:r>
            <a:endParaRPr/>
          </a:p>
        </p:txBody>
      </p:sp>
      <p:pic>
        <p:nvPicPr>
          <p:cNvPr id="234" name="Google Shape;234;p11"/>
          <p:cNvPicPr preferRelativeResize="0"/>
          <p:nvPr/>
        </p:nvPicPr>
        <p:blipFill rotWithShape="1">
          <a:blip r:embed="rId3">
            <a:alphaModFix/>
          </a:blip>
          <a:srcRect b="50145" l="0" r="0" t="0"/>
          <a:stretch/>
        </p:blipFill>
        <p:spPr>
          <a:xfrm>
            <a:off x="1143178" y="638357"/>
            <a:ext cx="9905641" cy="572268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2"/>
          <p:cNvSpPr txBox="1"/>
          <p:nvPr>
            <p:ph type="title"/>
          </p:nvPr>
        </p:nvSpPr>
        <p:spPr>
          <a:xfrm>
            <a:off x="1333499" y="0"/>
            <a:ext cx="9525000"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APPLYING CONVOLUTION FILTERS</a:t>
            </a:r>
            <a:endParaRPr/>
          </a:p>
        </p:txBody>
      </p:sp>
      <p:pic>
        <p:nvPicPr>
          <p:cNvPr id="240" name="Google Shape;240;p12"/>
          <p:cNvPicPr preferRelativeResize="0"/>
          <p:nvPr/>
        </p:nvPicPr>
        <p:blipFill rotWithShape="1">
          <a:blip r:embed="rId3">
            <a:alphaModFix/>
          </a:blip>
          <a:srcRect b="0" l="0" r="0" t="50145"/>
          <a:stretch/>
        </p:blipFill>
        <p:spPr>
          <a:xfrm>
            <a:off x="1025110" y="638357"/>
            <a:ext cx="10141780" cy="585911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3"/>
          <p:cNvSpPr txBox="1"/>
          <p:nvPr>
            <p:ph type="title"/>
          </p:nvPr>
        </p:nvSpPr>
        <p:spPr>
          <a:xfrm>
            <a:off x="1333499" y="0"/>
            <a:ext cx="9525000"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RGB DISTRIBUTION PLOT USING HISTOGRAMS</a:t>
            </a:r>
            <a:endParaRPr/>
          </a:p>
        </p:txBody>
      </p:sp>
      <p:pic>
        <p:nvPicPr>
          <p:cNvPr id="246" name="Google Shape;246;p13"/>
          <p:cNvPicPr preferRelativeResize="0"/>
          <p:nvPr/>
        </p:nvPicPr>
        <p:blipFill rotWithShape="1">
          <a:blip r:embed="rId3">
            <a:alphaModFix/>
          </a:blip>
          <a:srcRect b="0" l="0" r="0" t="0"/>
          <a:stretch/>
        </p:blipFill>
        <p:spPr>
          <a:xfrm>
            <a:off x="94746" y="1660353"/>
            <a:ext cx="12002507" cy="353729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14"/>
          <p:cNvSpPr txBox="1"/>
          <p:nvPr>
            <p:ph type="title"/>
          </p:nvPr>
        </p:nvSpPr>
        <p:spPr>
          <a:xfrm>
            <a:off x="1667287" y="0"/>
            <a:ext cx="8857422"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GREY SCALE DISTRIBUTION PLOT</a:t>
            </a:r>
            <a:endParaRPr/>
          </a:p>
        </p:txBody>
      </p:sp>
      <p:pic>
        <p:nvPicPr>
          <p:cNvPr id="252" name="Google Shape;252;p14"/>
          <p:cNvPicPr preferRelativeResize="0"/>
          <p:nvPr/>
        </p:nvPicPr>
        <p:blipFill rotWithShape="1">
          <a:blip r:embed="rId3">
            <a:alphaModFix/>
          </a:blip>
          <a:srcRect b="0" l="0" r="0" t="0"/>
          <a:stretch/>
        </p:blipFill>
        <p:spPr>
          <a:xfrm>
            <a:off x="88214" y="1680230"/>
            <a:ext cx="12015569" cy="349753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5"/>
          <p:cNvSpPr txBox="1"/>
          <p:nvPr>
            <p:ph type="title"/>
          </p:nvPr>
        </p:nvSpPr>
        <p:spPr>
          <a:xfrm>
            <a:off x="1667286" y="57977"/>
            <a:ext cx="8857422"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ROTATION &amp; FLIP &amp; ROTATION TOLERANCE</a:t>
            </a:r>
            <a:endParaRPr/>
          </a:p>
        </p:txBody>
      </p:sp>
      <p:pic>
        <p:nvPicPr>
          <p:cNvPr id="258" name="Google Shape;258;p15"/>
          <p:cNvPicPr preferRelativeResize="0"/>
          <p:nvPr/>
        </p:nvPicPr>
        <p:blipFill rotWithShape="1">
          <a:blip r:embed="rId3">
            <a:alphaModFix/>
          </a:blip>
          <a:srcRect b="0" l="0" r="0" t="0"/>
          <a:stretch/>
        </p:blipFill>
        <p:spPr>
          <a:xfrm>
            <a:off x="2147294" y="754311"/>
            <a:ext cx="8377414" cy="610368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16"/>
          <p:cNvSpPr txBox="1"/>
          <p:nvPr>
            <p:ph type="title"/>
          </p:nvPr>
        </p:nvSpPr>
        <p:spPr>
          <a:xfrm>
            <a:off x="1667287" y="0"/>
            <a:ext cx="8857422"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NOISE REDUCTION</a:t>
            </a:r>
            <a:endParaRPr/>
          </a:p>
        </p:txBody>
      </p:sp>
      <p:pic>
        <p:nvPicPr>
          <p:cNvPr id="264" name="Google Shape;264;p16"/>
          <p:cNvPicPr preferRelativeResize="0"/>
          <p:nvPr/>
        </p:nvPicPr>
        <p:blipFill rotWithShape="1">
          <a:blip r:embed="rId3">
            <a:alphaModFix/>
          </a:blip>
          <a:srcRect b="0" l="0" r="0" t="0"/>
          <a:stretch/>
        </p:blipFill>
        <p:spPr>
          <a:xfrm>
            <a:off x="1209673" y="638357"/>
            <a:ext cx="9772650" cy="5753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grpSp>
        <p:nvGrpSpPr>
          <p:cNvPr id="269" name="Google Shape;269;p17"/>
          <p:cNvGrpSpPr/>
          <p:nvPr/>
        </p:nvGrpSpPr>
        <p:grpSpPr>
          <a:xfrm>
            <a:off x="545910" y="1317822"/>
            <a:ext cx="11401023" cy="5118360"/>
            <a:chOff x="0" y="0"/>
            <a:chExt cx="11401023" cy="5118360"/>
          </a:xfrm>
        </p:grpSpPr>
        <p:sp>
          <p:nvSpPr>
            <p:cNvPr id="270" name="Google Shape;270;p17"/>
            <p:cNvSpPr/>
            <p:nvPr/>
          </p:nvSpPr>
          <p:spPr>
            <a:xfrm>
              <a:off x="0" y="2095344"/>
              <a:ext cx="11401023" cy="927672"/>
            </a:xfrm>
            <a:prstGeom prst="notchedRightArrow">
              <a:avLst>
                <a:gd fmla="val 50000" name="adj1"/>
                <a:gd fmla="val 50000" name="adj2"/>
              </a:avLst>
            </a:pr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7"/>
            <p:cNvSpPr/>
            <p:nvPr/>
          </p:nvSpPr>
          <p:spPr>
            <a:xfrm>
              <a:off x="2297" y="0"/>
              <a:ext cx="1572144" cy="204734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7"/>
            <p:cNvSpPr txBox="1"/>
            <p:nvPr/>
          </p:nvSpPr>
          <p:spPr>
            <a:xfrm>
              <a:off x="2297" y="0"/>
              <a:ext cx="1572144" cy="2047344"/>
            </a:xfrm>
            <a:prstGeom prst="rect">
              <a:avLst/>
            </a:prstGeom>
            <a:noFill/>
            <a:ln>
              <a:noFill/>
            </a:ln>
          </p:spPr>
          <p:txBody>
            <a:bodyPr anchorCtr="1" anchor="b" bIns="113775" lIns="113775" spcFirstLastPara="1" rIns="113775" wrap="square" tIns="113775">
              <a:noAutofit/>
            </a:bodyPr>
            <a:lstStyle/>
            <a:p>
              <a:pPr indent="0" lvl="0" marL="0" marR="0" rtl="0" algn="l">
                <a:lnSpc>
                  <a:spcPct val="100000"/>
                </a:lnSpc>
                <a:spcBef>
                  <a:spcPts val="0"/>
                </a:spcBef>
                <a:spcAft>
                  <a:spcPts val="0"/>
                </a:spcAft>
                <a:buClr>
                  <a:srgbClr val="3F3F3F"/>
                </a:buClr>
                <a:buSzPts val="1600"/>
                <a:buFont typeface="Consolas"/>
                <a:buNone/>
              </a:pPr>
              <a:r>
                <a:rPr b="1" i="0" lang="en-US" sz="1600" u="none" cap="none" strike="noStrike">
                  <a:solidFill>
                    <a:srgbClr val="3F3F3F"/>
                  </a:solidFill>
                  <a:latin typeface="Consolas"/>
                  <a:ea typeface="Consolas"/>
                  <a:cs typeface="Consolas"/>
                  <a:sym typeface="Consolas"/>
                </a:rPr>
                <a:t>STAGE 01</a:t>
              </a:r>
              <a:endParaRPr/>
            </a:p>
            <a:p>
              <a:pPr indent="0" lvl="0" marL="0" marR="0" rtl="0" algn="l">
                <a:lnSpc>
                  <a:spcPct val="100000"/>
                </a:lnSpc>
                <a:spcBef>
                  <a:spcPts val="560"/>
                </a:spcBef>
                <a:spcAft>
                  <a:spcPts val="0"/>
                </a:spcAft>
                <a:buClr>
                  <a:schemeClr val="dk1"/>
                </a:buClr>
                <a:buSzPts val="500"/>
                <a:buFont typeface="Verdana"/>
                <a:buNone/>
              </a:pPr>
              <a:r>
                <a:t/>
              </a:r>
              <a:endParaRPr b="1" i="0" sz="500" u="none" cap="none" strike="noStrike">
                <a:solidFill>
                  <a:srgbClr val="3F3F3F"/>
                </a:solidFill>
                <a:latin typeface="Consolas"/>
                <a:ea typeface="Consolas"/>
                <a:cs typeface="Consolas"/>
                <a:sym typeface="Consolas"/>
              </a:endParaRPr>
            </a:p>
            <a:p>
              <a:pPr indent="0" lvl="0" marL="0" marR="0" rtl="0" algn="l">
                <a:lnSpc>
                  <a:spcPct val="100000"/>
                </a:lnSpc>
                <a:spcBef>
                  <a:spcPts val="175"/>
                </a:spcBef>
                <a:spcAft>
                  <a:spcPts val="0"/>
                </a:spcAft>
                <a:buClr>
                  <a:srgbClr val="3F3F3F"/>
                </a:buClr>
                <a:buSzPts val="1600"/>
                <a:buFont typeface="Verdana"/>
                <a:buNone/>
              </a:pPr>
              <a:r>
                <a:rPr b="0" i="0" lang="en-US" sz="1600" u="none" cap="none" strike="noStrike">
                  <a:solidFill>
                    <a:srgbClr val="3F3F3F"/>
                  </a:solidFill>
                  <a:latin typeface="Verdana"/>
                  <a:ea typeface="Verdana"/>
                  <a:cs typeface="Verdana"/>
                  <a:sym typeface="Verdana"/>
                </a:rPr>
                <a:t>Collecting a Dataset of Images.</a:t>
              </a:r>
              <a:endParaRPr/>
            </a:p>
          </p:txBody>
        </p:sp>
        <p:sp>
          <p:nvSpPr>
            <p:cNvPr id="273" name="Google Shape;273;p17"/>
            <p:cNvSpPr/>
            <p:nvPr/>
          </p:nvSpPr>
          <p:spPr>
            <a:xfrm>
              <a:off x="532451" y="2303262"/>
              <a:ext cx="511836" cy="511836"/>
            </a:xfrm>
            <a:prstGeom prst="ellipse">
              <a:avLst/>
            </a:prstGeom>
            <a:solidFill>
              <a:srgbClr val="5F9DD1"/>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7"/>
            <p:cNvSpPr/>
            <p:nvPr/>
          </p:nvSpPr>
          <p:spPr>
            <a:xfrm>
              <a:off x="1629178" y="3071016"/>
              <a:ext cx="2484078" cy="204734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7"/>
            <p:cNvSpPr txBox="1"/>
            <p:nvPr/>
          </p:nvSpPr>
          <p:spPr>
            <a:xfrm>
              <a:off x="1629178" y="3071016"/>
              <a:ext cx="2484078" cy="2047344"/>
            </a:xfrm>
            <a:prstGeom prst="rect">
              <a:avLst/>
            </a:prstGeom>
            <a:noFill/>
            <a:ln>
              <a:noFill/>
            </a:ln>
          </p:spPr>
          <p:txBody>
            <a:bodyPr anchorCtr="1" anchor="t" bIns="113775" lIns="113775" spcFirstLastPara="1" rIns="113775" wrap="square" tIns="113775">
              <a:noAutofit/>
            </a:bodyPr>
            <a:lstStyle/>
            <a:p>
              <a:pPr indent="-17463" lvl="0" marL="17463" marR="0" rtl="0" algn="l">
                <a:lnSpc>
                  <a:spcPct val="100000"/>
                </a:lnSpc>
                <a:spcBef>
                  <a:spcPts val="0"/>
                </a:spcBef>
                <a:spcAft>
                  <a:spcPts val="0"/>
                </a:spcAft>
                <a:buClr>
                  <a:srgbClr val="3F3F3F"/>
                </a:buClr>
                <a:buSzPts val="1600"/>
                <a:buFont typeface="Consolas"/>
                <a:buNone/>
              </a:pPr>
              <a:r>
                <a:rPr b="1" i="0" lang="en-US" sz="1600" u="none" cap="none" strike="noStrike">
                  <a:solidFill>
                    <a:srgbClr val="3F3F3F"/>
                  </a:solidFill>
                  <a:latin typeface="Consolas"/>
                  <a:ea typeface="Consolas"/>
                  <a:cs typeface="Consolas"/>
                  <a:sym typeface="Consolas"/>
                </a:rPr>
                <a:t>STAGE 02</a:t>
              </a:r>
              <a:endParaRPr/>
            </a:p>
            <a:p>
              <a:pPr indent="-17463" lvl="1" marL="17463" marR="0" rtl="0" algn="l">
                <a:lnSpc>
                  <a:spcPct val="100000"/>
                </a:lnSpc>
                <a:spcBef>
                  <a:spcPts val="560"/>
                </a:spcBef>
                <a:spcAft>
                  <a:spcPts val="0"/>
                </a:spcAft>
                <a:buClr>
                  <a:srgbClr val="3F3F3F"/>
                </a:buClr>
                <a:buSzPts val="1600"/>
                <a:buFont typeface="Verdana"/>
                <a:buNone/>
              </a:pPr>
              <a:r>
                <a:rPr b="0" i="0" lang="en-US" sz="1600" u="none" cap="none" strike="noStrike">
                  <a:solidFill>
                    <a:srgbClr val="3F3F3F"/>
                  </a:solidFill>
                  <a:latin typeface="Verdana"/>
                  <a:ea typeface="Verdana"/>
                  <a:cs typeface="Verdana"/>
                  <a:sym typeface="Verdana"/>
                </a:rPr>
                <a:t>Image pre-processing</a:t>
              </a:r>
              <a:endParaRPr/>
            </a:p>
            <a:p>
              <a:pPr indent="-17463" lvl="1" marL="17463" marR="0" rtl="0" algn="l">
                <a:lnSpc>
                  <a:spcPct val="100000"/>
                </a:lnSpc>
                <a:spcBef>
                  <a:spcPts val="240"/>
                </a:spcBef>
                <a:spcAft>
                  <a:spcPts val="0"/>
                </a:spcAft>
                <a:buClr>
                  <a:srgbClr val="3F3F3F"/>
                </a:buClr>
                <a:buSzPts val="1600"/>
                <a:buFont typeface="Verdana"/>
                <a:buNone/>
              </a:pPr>
              <a:r>
                <a:rPr b="0" i="0" lang="en-US" sz="1600" u="none" cap="none" strike="noStrike">
                  <a:solidFill>
                    <a:srgbClr val="3F3F3F"/>
                  </a:solidFill>
                  <a:latin typeface="Verdana"/>
                  <a:ea typeface="Verdana"/>
                  <a:cs typeface="Verdana"/>
                  <a:sym typeface="Verdana"/>
                </a:rPr>
                <a:t>using convolutional Filters</a:t>
              </a:r>
              <a:endParaRPr/>
            </a:p>
          </p:txBody>
        </p:sp>
        <p:sp>
          <p:nvSpPr>
            <p:cNvPr id="276" name="Google Shape;276;p17"/>
            <p:cNvSpPr/>
            <p:nvPr/>
          </p:nvSpPr>
          <p:spPr>
            <a:xfrm>
              <a:off x="2615300" y="2303262"/>
              <a:ext cx="511836" cy="511836"/>
            </a:xfrm>
            <a:prstGeom prst="ellipse">
              <a:avLst/>
            </a:prstGeom>
            <a:solidFill>
              <a:srgbClr val="267FD5"/>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7"/>
            <p:cNvSpPr/>
            <p:nvPr/>
          </p:nvSpPr>
          <p:spPr>
            <a:xfrm>
              <a:off x="4167993" y="43946"/>
              <a:ext cx="2142324" cy="1871559"/>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7"/>
            <p:cNvSpPr txBox="1"/>
            <p:nvPr/>
          </p:nvSpPr>
          <p:spPr>
            <a:xfrm>
              <a:off x="4167993" y="43946"/>
              <a:ext cx="2142324" cy="1871559"/>
            </a:xfrm>
            <a:prstGeom prst="rect">
              <a:avLst/>
            </a:prstGeom>
            <a:noFill/>
            <a:ln>
              <a:noFill/>
            </a:ln>
          </p:spPr>
          <p:txBody>
            <a:bodyPr anchorCtr="1" anchor="b" bIns="113775" lIns="113775" spcFirstLastPara="1" rIns="113775" wrap="square" tIns="113775">
              <a:noAutofit/>
            </a:bodyPr>
            <a:lstStyle/>
            <a:p>
              <a:pPr indent="0" lvl="0" marL="17463" marR="0" rtl="0" algn="l">
                <a:lnSpc>
                  <a:spcPct val="100000"/>
                </a:lnSpc>
                <a:spcBef>
                  <a:spcPts val="0"/>
                </a:spcBef>
                <a:spcAft>
                  <a:spcPts val="0"/>
                </a:spcAft>
                <a:buClr>
                  <a:srgbClr val="3F3F3F"/>
                </a:buClr>
                <a:buSzPts val="1600"/>
                <a:buFont typeface="Consolas"/>
                <a:buNone/>
              </a:pPr>
              <a:r>
                <a:rPr b="1" i="0" lang="en-US" sz="1600" u="none" cap="none" strike="noStrike">
                  <a:solidFill>
                    <a:srgbClr val="3F3F3F"/>
                  </a:solidFill>
                  <a:latin typeface="Consolas"/>
                  <a:ea typeface="Consolas"/>
                  <a:cs typeface="Consolas"/>
                  <a:sym typeface="Consolas"/>
                </a:rPr>
                <a:t>STAGE 03</a:t>
              </a:r>
              <a:endParaRPr/>
            </a:p>
            <a:p>
              <a:pPr indent="0" lvl="1" marL="17463" marR="0" rtl="0" algn="l">
                <a:lnSpc>
                  <a:spcPct val="100000"/>
                </a:lnSpc>
                <a:spcBef>
                  <a:spcPts val="560"/>
                </a:spcBef>
                <a:spcAft>
                  <a:spcPts val="0"/>
                </a:spcAft>
                <a:buClr>
                  <a:srgbClr val="3F3F3F"/>
                </a:buClr>
                <a:buSzPts val="1600"/>
                <a:buFont typeface="Verdana"/>
                <a:buNone/>
              </a:pPr>
              <a:r>
                <a:rPr b="0" i="0" lang="en-US" sz="1600" u="none" cap="none" strike="noStrike">
                  <a:solidFill>
                    <a:srgbClr val="3F3F3F"/>
                  </a:solidFill>
                  <a:latin typeface="Verdana"/>
                  <a:ea typeface="Verdana"/>
                  <a:cs typeface="Verdana"/>
                  <a:sym typeface="Verdana"/>
                </a:rPr>
                <a:t>Feature extraction and Indexing Feature vectors of database images. </a:t>
              </a:r>
              <a:endParaRPr/>
            </a:p>
          </p:txBody>
        </p:sp>
        <p:sp>
          <p:nvSpPr>
            <p:cNvPr id="279" name="Google Shape;279;p17"/>
            <p:cNvSpPr/>
            <p:nvPr/>
          </p:nvSpPr>
          <p:spPr>
            <a:xfrm>
              <a:off x="4983238" y="2259316"/>
              <a:ext cx="511836" cy="511836"/>
            </a:xfrm>
            <a:prstGeom prst="ellipse">
              <a:avLst/>
            </a:prstGeom>
            <a:solidFill>
              <a:schemeClr val="accent4"/>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7"/>
            <p:cNvSpPr/>
            <p:nvPr/>
          </p:nvSpPr>
          <p:spPr>
            <a:xfrm>
              <a:off x="6365055" y="3071016"/>
              <a:ext cx="2016288" cy="204734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7"/>
            <p:cNvSpPr txBox="1"/>
            <p:nvPr/>
          </p:nvSpPr>
          <p:spPr>
            <a:xfrm>
              <a:off x="6365055" y="3071016"/>
              <a:ext cx="2016288" cy="2047344"/>
            </a:xfrm>
            <a:prstGeom prst="rect">
              <a:avLst/>
            </a:prstGeom>
            <a:noFill/>
            <a:ln>
              <a:noFill/>
            </a:ln>
          </p:spPr>
          <p:txBody>
            <a:bodyPr anchorCtr="1" anchor="t" bIns="113775" lIns="113775" spcFirstLastPara="1" rIns="113775" wrap="square" tIns="113775">
              <a:noAutofit/>
            </a:bodyPr>
            <a:lstStyle/>
            <a:p>
              <a:pPr indent="0" lvl="0" marL="0" marR="0" rtl="0" algn="l">
                <a:lnSpc>
                  <a:spcPct val="100000"/>
                </a:lnSpc>
                <a:spcBef>
                  <a:spcPts val="0"/>
                </a:spcBef>
                <a:spcAft>
                  <a:spcPts val="0"/>
                </a:spcAft>
                <a:buClr>
                  <a:srgbClr val="3F3F3F"/>
                </a:buClr>
                <a:buSzPts val="1600"/>
                <a:buFont typeface="Consolas"/>
                <a:buNone/>
              </a:pPr>
              <a:r>
                <a:rPr b="1" i="0" lang="en-US" sz="1600" u="none" cap="none" strike="noStrike">
                  <a:solidFill>
                    <a:srgbClr val="3F3F3F"/>
                  </a:solidFill>
                  <a:latin typeface="Consolas"/>
                  <a:ea typeface="Consolas"/>
                  <a:cs typeface="Consolas"/>
                  <a:sym typeface="Consolas"/>
                </a:rPr>
                <a:t>STAGE 04</a:t>
              </a:r>
              <a:endParaRPr b="1" i="0" sz="1600" u="none" cap="none" strike="noStrike">
                <a:solidFill>
                  <a:srgbClr val="3F3F3F"/>
                </a:solidFill>
                <a:latin typeface="Consolas"/>
                <a:ea typeface="Consolas"/>
                <a:cs typeface="Consolas"/>
                <a:sym typeface="Consolas"/>
              </a:endParaRPr>
            </a:p>
            <a:p>
              <a:pPr indent="0" lvl="0" marL="0" marR="0" rtl="0" algn="l">
                <a:lnSpc>
                  <a:spcPct val="100000"/>
                </a:lnSpc>
                <a:spcBef>
                  <a:spcPts val="560"/>
                </a:spcBef>
                <a:spcAft>
                  <a:spcPts val="0"/>
                </a:spcAft>
                <a:buClr>
                  <a:srgbClr val="3F3F3F"/>
                </a:buClr>
                <a:buSzPts val="1600"/>
                <a:buFont typeface="Verdana"/>
                <a:buNone/>
              </a:pPr>
              <a:r>
                <a:rPr b="0" i="0" lang="en-US" sz="1600" u="none" cap="none" strike="noStrike">
                  <a:solidFill>
                    <a:srgbClr val="3F3F3F"/>
                  </a:solidFill>
                  <a:latin typeface="Verdana"/>
                  <a:ea typeface="Verdana"/>
                  <a:cs typeface="Verdana"/>
                  <a:sym typeface="Verdana"/>
                </a:rPr>
                <a:t>Similarity measurement of query vectors and indexed vectors. </a:t>
              </a:r>
              <a:endParaRPr/>
            </a:p>
          </p:txBody>
        </p:sp>
        <p:sp>
          <p:nvSpPr>
            <p:cNvPr id="282" name="Google Shape;282;p17"/>
            <p:cNvSpPr/>
            <p:nvPr/>
          </p:nvSpPr>
          <p:spPr>
            <a:xfrm>
              <a:off x="7117281" y="2303262"/>
              <a:ext cx="511836" cy="511836"/>
            </a:xfrm>
            <a:prstGeom prst="ellipse">
              <a:avLst/>
            </a:prstGeom>
            <a:solidFill>
              <a:schemeClr val="accent5"/>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7"/>
            <p:cNvSpPr/>
            <p:nvPr/>
          </p:nvSpPr>
          <p:spPr>
            <a:xfrm>
              <a:off x="8436080" y="0"/>
              <a:ext cx="1822542" cy="204734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7"/>
            <p:cNvSpPr txBox="1"/>
            <p:nvPr/>
          </p:nvSpPr>
          <p:spPr>
            <a:xfrm>
              <a:off x="8436080" y="0"/>
              <a:ext cx="1822542" cy="2047344"/>
            </a:xfrm>
            <a:prstGeom prst="rect">
              <a:avLst/>
            </a:prstGeom>
            <a:noFill/>
            <a:ln>
              <a:noFill/>
            </a:ln>
          </p:spPr>
          <p:txBody>
            <a:bodyPr anchorCtr="1" anchor="b" bIns="113775" lIns="113775" spcFirstLastPara="1" rIns="113775" wrap="square" tIns="113775">
              <a:noAutofit/>
            </a:bodyPr>
            <a:lstStyle/>
            <a:p>
              <a:pPr indent="0" lvl="0" marL="0" marR="0" rtl="0" algn="l">
                <a:lnSpc>
                  <a:spcPct val="100000"/>
                </a:lnSpc>
                <a:spcBef>
                  <a:spcPts val="0"/>
                </a:spcBef>
                <a:spcAft>
                  <a:spcPts val="0"/>
                </a:spcAft>
                <a:buClr>
                  <a:srgbClr val="3F3F3F"/>
                </a:buClr>
                <a:buSzPts val="1600"/>
                <a:buFont typeface="Consolas"/>
                <a:buNone/>
              </a:pPr>
              <a:r>
                <a:rPr b="1" i="0" lang="en-US" sz="1600" u="none" cap="none" strike="noStrike">
                  <a:solidFill>
                    <a:srgbClr val="3F3F3F"/>
                  </a:solidFill>
                  <a:latin typeface="Consolas"/>
                  <a:ea typeface="Consolas"/>
                  <a:cs typeface="Consolas"/>
                  <a:sym typeface="Consolas"/>
                </a:rPr>
                <a:t>STAGE 05</a:t>
              </a:r>
              <a:endParaRPr/>
            </a:p>
            <a:p>
              <a:pPr indent="0" lvl="0" marL="0" marR="0" rtl="0" algn="l">
                <a:lnSpc>
                  <a:spcPct val="100000"/>
                </a:lnSpc>
                <a:spcBef>
                  <a:spcPts val="560"/>
                </a:spcBef>
                <a:spcAft>
                  <a:spcPts val="0"/>
                </a:spcAft>
                <a:buClr>
                  <a:srgbClr val="3F3F3F"/>
                </a:buClr>
                <a:buSzPts val="1600"/>
                <a:buFont typeface="Verdana"/>
                <a:buNone/>
              </a:pPr>
              <a:r>
                <a:rPr b="0" i="0" lang="en-US" sz="1600" u="none" cap="none" strike="noStrike">
                  <a:solidFill>
                    <a:srgbClr val="3F3F3F"/>
                  </a:solidFill>
                  <a:latin typeface="Verdana"/>
                  <a:ea typeface="Verdana"/>
                  <a:cs typeface="Verdana"/>
                  <a:sym typeface="Verdana"/>
                </a:rPr>
                <a:t>Parallelization of entire Architecture</a:t>
              </a:r>
              <a:endParaRPr/>
            </a:p>
          </p:txBody>
        </p:sp>
        <p:sp>
          <p:nvSpPr>
            <p:cNvPr id="285" name="Google Shape;285;p17"/>
            <p:cNvSpPr/>
            <p:nvPr/>
          </p:nvSpPr>
          <p:spPr>
            <a:xfrm>
              <a:off x="9091433" y="2303262"/>
              <a:ext cx="511836" cy="511836"/>
            </a:xfrm>
            <a:prstGeom prst="ellipse">
              <a:avLst/>
            </a:prstGeom>
            <a:solidFill>
              <a:schemeClr val="accent6"/>
            </a:solidFill>
            <a:ln cap="flat" cmpd="sng" w="158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17"/>
          <p:cNvSpPr txBox="1"/>
          <p:nvPr>
            <p:ph type="title"/>
          </p:nvPr>
        </p:nvSpPr>
        <p:spPr>
          <a:xfrm>
            <a:off x="742438" y="162509"/>
            <a:ext cx="10058400" cy="792834"/>
          </a:xfrm>
          <a:prstGeom prst="rect">
            <a:avLst/>
          </a:prstGeom>
          <a:noFill/>
          <a:ln>
            <a:noFill/>
          </a:ln>
        </p:spPr>
        <p:txBody>
          <a:bodyPr anchorCtr="0" anchor="ctr" bIns="45700" lIns="0" spcFirstLastPara="1" rIns="0" wrap="square" tIns="45700">
            <a:normAutofit/>
          </a:bodyPr>
          <a:lstStyle/>
          <a:p>
            <a:pPr indent="0" lvl="0" marL="0" rtl="0" algn="l">
              <a:lnSpc>
                <a:spcPct val="90000"/>
              </a:lnSpc>
              <a:spcBef>
                <a:spcPts val="0"/>
              </a:spcBef>
              <a:spcAft>
                <a:spcPts val="0"/>
              </a:spcAft>
              <a:buClr>
                <a:srgbClr val="3F3F3F"/>
              </a:buClr>
              <a:buSzPts val="3600"/>
              <a:buFont typeface="Consolas"/>
              <a:buNone/>
            </a:pPr>
            <a:r>
              <a:rPr lang="en-US" sz="3600"/>
              <a:t>PROGRESS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
          <p:cNvSpPr txBox="1"/>
          <p:nvPr>
            <p:ph type="title"/>
          </p:nvPr>
        </p:nvSpPr>
        <p:spPr>
          <a:xfrm>
            <a:off x="1086643" y="274984"/>
            <a:ext cx="10018713" cy="559903"/>
          </a:xfrm>
          <a:prstGeom prst="rect">
            <a:avLst/>
          </a:prstGeom>
          <a:noFill/>
          <a:ln>
            <a:noFill/>
          </a:ln>
        </p:spPr>
        <p:txBody>
          <a:bodyPr anchorCtr="0" anchor="b" bIns="45700" lIns="91425" spcFirstLastPara="1" rIns="91425" wrap="square" tIns="45700">
            <a:normAutofit fontScale="90000"/>
          </a:bodyPr>
          <a:lstStyle/>
          <a:p>
            <a:pPr indent="0" lvl="0" marL="0" rtl="0" algn="ctr">
              <a:lnSpc>
                <a:spcPct val="90000"/>
              </a:lnSpc>
              <a:spcBef>
                <a:spcPts val="0"/>
              </a:spcBef>
              <a:spcAft>
                <a:spcPts val="0"/>
              </a:spcAft>
              <a:buClr>
                <a:schemeClr val="dk1"/>
              </a:buClr>
              <a:buSzPct val="100000"/>
              <a:buFont typeface="Calibri"/>
              <a:buNone/>
            </a:pPr>
            <a:r>
              <a:rPr lang="en-US" sz="5400">
                <a:latin typeface="Calibri"/>
                <a:ea typeface="Calibri"/>
                <a:cs typeface="Calibri"/>
                <a:sym typeface="Calibri"/>
              </a:rPr>
              <a:t>Abstract</a:t>
            </a:r>
            <a:endParaRPr/>
          </a:p>
        </p:txBody>
      </p:sp>
      <p:sp>
        <p:nvSpPr>
          <p:cNvPr id="176" name="Google Shape;176;p2"/>
          <p:cNvSpPr txBox="1"/>
          <p:nvPr/>
        </p:nvSpPr>
        <p:spPr>
          <a:xfrm>
            <a:off x="1086644" y="689113"/>
            <a:ext cx="9925914" cy="6056244"/>
          </a:xfrm>
          <a:prstGeom prst="rect">
            <a:avLst/>
          </a:prstGeom>
          <a:noFill/>
          <a:ln>
            <a:noFill/>
          </a:ln>
        </p:spPr>
        <p:txBody>
          <a:bodyPr anchorCtr="0" anchor="ctr" bIns="45700" lIns="91425" spcFirstLastPara="1" rIns="91425" wrap="square" tIns="45700">
            <a:normAutofit/>
          </a:bodyPr>
          <a:lstStyle/>
          <a:p>
            <a:pPr indent="0" lvl="0" marL="0" marR="0" rtl="0" algn="just">
              <a:lnSpc>
                <a:spcPct val="120000"/>
              </a:lnSpc>
              <a:spcBef>
                <a:spcPts val="0"/>
              </a:spcBef>
              <a:spcAft>
                <a:spcPts val="0"/>
              </a:spcAft>
              <a:buClr>
                <a:srgbClr val="374C81"/>
              </a:buClr>
              <a:buSzPts val="2610"/>
              <a:buFont typeface="Arial"/>
              <a:buNone/>
            </a:pPr>
            <a:r>
              <a:rPr b="0" i="0" lang="en-US" sz="1800" u="none" cap="none" strike="noStrike">
                <a:solidFill>
                  <a:schemeClr val="dk1"/>
                </a:solidFill>
                <a:latin typeface="Calibri"/>
                <a:ea typeface="Calibri"/>
                <a:cs typeface="Calibri"/>
                <a:sym typeface="Calibri"/>
              </a:rPr>
              <a:t>“A picture is worth a thousand words”. A picture provides a lot of information that a human may not always be able to observe all the very minute details that the image contains. With the massive growth of the internet, people can gain access to a massive amount of information. Due to this retrieving the information of interest becomes very difficult. If focused on visual information, the internet contains several kinds of images and other visual information, such as videos, movies in various formats such as JPG, PNG, BMP and even GIF. Hence there is a need for such an image search engine using which the related and exact images can be searched. </a:t>
            </a:r>
            <a:endParaRPr/>
          </a:p>
          <a:p>
            <a:pPr indent="0" lvl="0" marL="0" marR="0" rtl="0" algn="just">
              <a:lnSpc>
                <a:spcPct val="120000"/>
              </a:lnSpc>
              <a:spcBef>
                <a:spcPts val="960"/>
              </a:spcBef>
              <a:spcAft>
                <a:spcPts val="0"/>
              </a:spcAft>
              <a:buClr>
                <a:srgbClr val="374C81"/>
              </a:buClr>
              <a:buSzPts val="2610"/>
              <a:buFont typeface="Arial"/>
              <a:buNone/>
            </a:pPr>
            <a:r>
              <a:rPr b="0" i="0" lang="en-US" sz="1800" u="none" cap="none" strike="noStrike">
                <a:solidFill>
                  <a:schemeClr val="dk1"/>
                </a:solidFill>
                <a:latin typeface="Calibri"/>
                <a:ea typeface="Calibri"/>
                <a:cs typeface="Calibri"/>
                <a:sym typeface="Calibri"/>
              </a:rPr>
              <a:t>Image Search Engine that is based on a content-based image retrieval query technique involves providing the CBIR system with a sample image that it will then base its search upon. CBIR seeks to find methods to index, browse, and query large image databases by using meaningful feature extraction and comparison methods for images. But to implement such kind of algorithms in real-world applications we need the algorithm to be executed in the least time possible so as to increase the performance of the system. This speed-up of performance can be achieved by using the concept of parallel computing. Implementation of parallelization in image search could greatly reduce the retrieval time and improve the performance of retrieval system which is critical in any search applications. Applications of feature extraction from images are limitless. This data can be used in classification, recognition of images in a huge database centers where processing needs to be fast and efficient.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
          <p:cNvSpPr txBox="1"/>
          <p:nvPr>
            <p:ph type="title"/>
          </p:nvPr>
        </p:nvSpPr>
        <p:spPr>
          <a:xfrm>
            <a:off x="2492356" y="145773"/>
            <a:ext cx="7207286" cy="834888"/>
          </a:xfrm>
          <a:prstGeom prst="rect">
            <a:avLst/>
          </a:prstGeom>
          <a:solidFill>
            <a:schemeClr val="lt1"/>
          </a:solidFill>
          <a:ln>
            <a:noFill/>
          </a:ln>
        </p:spPr>
        <p:txBody>
          <a:bodyPr anchorCtr="0" anchor="ctr" bIns="45700" lIns="0" spcFirstLastPara="1" rIns="0" wrap="square" tIns="45700">
            <a:normAutofit/>
          </a:bodyPr>
          <a:lstStyle/>
          <a:p>
            <a:pPr indent="0" lvl="0" marL="0" rtl="0" algn="l">
              <a:lnSpc>
                <a:spcPct val="90000"/>
              </a:lnSpc>
              <a:spcBef>
                <a:spcPts val="0"/>
              </a:spcBef>
              <a:spcAft>
                <a:spcPts val="0"/>
              </a:spcAft>
              <a:buClr>
                <a:srgbClr val="3F3F3F"/>
              </a:buClr>
              <a:buSzPts val="4000"/>
              <a:buFont typeface="Consolas"/>
              <a:buNone/>
            </a:pPr>
            <a:r>
              <a:rPr b="1" lang="en-US"/>
              <a:t>PROPOSED BASE ARCHITECTURE</a:t>
            </a:r>
            <a:endParaRPr/>
          </a:p>
        </p:txBody>
      </p:sp>
      <p:pic>
        <p:nvPicPr>
          <p:cNvPr descr="Image of Flowchart" id="182" name="Google Shape;182;p3"/>
          <p:cNvPicPr preferRelativeResize="0"/>
          <p:nvPr/>
        </p:nvPicPr>
        <p:blipFill rotWithShape="1">
          <a:blip r:embed="rId3">
            <a:alphaModFix/>
          </a:blip>
          <a:srcRect b="0" l="0" r="0" t="0"/>
          <a:stretch/>
        </p:blipFill>
        <p:spPr>
          <a:xfrm>
            <a:off x="3087065" y="1152940"/>
            <a:ext cx="6017869" cy="559904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4"/>
          <p:cNvSpPr txBox="1"/>
          <p:nvPr>
            <p:ph type="title"/>
          </p:nvPr>
        </p:nvSpPr>
        <p:spPr>
          <a:xfrm>
            <a:off x="797527" y="2484963"/>
            <a:ext cx="3567321" cy="1780674"/>
          </a:xfrm>
          <a:prstGeom prst="rect">
            <a:avLst/>
          </a:prstGeom>
          <a:solidFill>
            <a:schemeClr val="lt1"/>
          </a:solidFill>
          <a:ln>
            <a:noFill/>
          </a:ln>
        </p:spPr>
        <p:txBody>
          <a:bodyPr anchorCtr="0" anchor="ctr" bIns="45700" lIns="0" spcFirstLastPara="1" rIns="0" wrap="square" tIns="45700">
            <a:normAutofit/>
          </a:bodyPr>
          <a:lstStyle/>
          <a:p>
            <a:pPr indent="0" lvl="0" marL="0" rtl="0" algn="ctr">
              <a:lnSpc>
                <a:spcPct val="90000"/>
              </a:lnSpc>
              <a:spcBef>
                <a:spcPts val="0"/>
              </a:spcBef>
              <a:spcAft>
                <a:spcPts val="0"/>
              </a:spcAft>
              <a:buClr>
                <a:srgbClr val="3F3F3F"/>
              </a:buClr>
              <a:buSzPts val="4000"/>
              <a:buFont typeface="Consolas"/>
              <a:buNone/>
            </a:pPr>
            <a:r>
              <a:rPr b="1" lang="en-US"/>
              <a:t>PROPOSED PARALLEL ARCHITECTURE</a:t>
            </a:r>
            <a:endParaRPr/>
          </a:p>
        </p:txBody>
      </p:sp>
      <p:pic>
        <p:nvPicPr>
          <p:cNvPr id="188" name="Google Shape;188;p4"/>
          <p:cNvPicPr preferRelativeResize="0"/>
          <p:nvPr/>
        </p:nvPicPr>
        <p:blipFill rotWithShape="1">
          <a:blip r:embed="rId3">
            <a:alphaModFix/>
          </a:blip>
          <a:srcRect b="8281" l="0" r="0" t="7974"/>
          <a:stretch/>
        </p:blipFill>
        <p:spPr>
          <a:xfrm>
            <a:off x="4614073" y="0"/>
            <a:ext cx="5235780" cy="6750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5"/>
          <p:cNvSpPr txBox="1"/>
          <p:nvPr>
            <p:ph type="title"/>
          </p:nvPr>
        </p:nvSpPr>
        <p:spPr>
          <a:xfrm>
            <a:off x="2918791" y="461575"/>
            <a:ext cx="6354300" cy="638400"/>
          </a:xfrm>
          <a:prstGeom prst="rect">
            <a:avLst/>
          </a:prstGeom>
          <a:no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PRE-PROCESSING TECHNIQUES</a:t>
            </a:r>
            <a:endParaRPr/>
          </a:p>
        </p:txBody>
      </p:sp>
      <p:sp>
        <p:nvSpPr>
          <p:cNvPr id="194" name="Google Shape;194;p5"/>
          <p:cNvSpPr txBox="1"/>
          <p:nvPr/>
        </p:nvSpPr>
        <p:spPr>
          <a:xfrm>
            <a:off x="1916593" y="1601263"/>
            <a:ext cx="5822675" cy="4667016"/>
          </a:xfrm>
          <a:prstGeom prst="rect">
            <a:avLst/>
          </a:prstGeom>
          <a:noFill/>
          <a:ln>
            <a:noFill/>
          </a:ln>
        </p:spPr>
        <p:txBody>
          <a:bodyPr anchorCtr="0" anchor="ctr" bIns="45700" lIns="0" spcFirstLastPara="1" rIns="0" wrap="square" tIns="45700">
            <a:normAutofit fontScale="97500"/>
          </a:bodyPr>
          <a:lstStyle/>
          <a:p>
            <a:pPr indent="-571500" lvl="0" marL="571500" marR="0" rtl="0" algn="l">
              <a:lnSpc>
                <a:spcPct val="90000"/>
              </a:lnSpc>
              <a:spcBef>
                <a:spcPts val="0"/>
              </a:spcBef>
              <a:spcAft>
                <a:spcPts val="0"/>
              </a:spcAft>
              <a:buClr>
                <a:srgbClr val="3F3F3F"/>
              </a:buClr>
              <a:buSzPct val="100000"/>
              <a:buFont typeface="Noto Sans Symbols"/>
              <a:buChar char="⮚"/>
            </a:pPr>
            <a:r>
              <a:rPr b="0" i="0" lang="en-US" sz="3600" u="none" cap="none" strike="noStrike">
                <a:solidFill>
                  <a:srgbClr val="3F3F3F"/>
                </a:solidFill>
                <a:latin typeface="Consolas"/>
                <a:ea typeface="Consolas"/>
                <a:cs typeface="Consolas"/>
                <a:sym typeface="Consolas"/>
              </a:rPr>
              <a:t>RESIZING</a:t>
            </a:r>
            <a:endParaRPr/>
          </a:p>
          <a:p>
            <a:pPr indent="-348615" lvl="0" marL="571500" marR="0" rtl="0" algn="l">
              <a:lnSpc>
                <a:spcPct val="90000"/>
              </a:lnSpc>
              <a:spcBef>
                <a:spcPts val="0"/>
              </a:spcBef>
              <a:spcAft>
                <a:spcPts val="0"/>
              </a:spcAft>
              <a:buClr>
                <a:srgbClr val="3F3F3F"/>
              </a:buClr>
              <a:buSzPct val="100000"/>
              <a:buFont typeface="Noto Sans Symbols"/>
              <a:buNone/>
            </a:pPr>
            <a:r>
              <a:t/>
            </a:r>
            <a:endParaRPr b="0" i="0" sz="3600" u="none" cap="none" strike="noStrike">
              <a:solidFill>
                <a:srgbClr val="3F3F3F"/>
              </a:solidFill>
              <a:latin typeface="Consolas"/>
              <a:ea typeface="Consolas"/>
              <a:cs typeface="Consolas"/>
              <a:sym typeface="Consolas"/>
            </a:endParaRPr>
          </a:p>
          <a:p>
            <a:pPr indent="-571500" lvl="0" marL="571500" marR="0" rtl="0" algn="l">
              <a:lnSpc>
                <a:spcPct val="90000"/>
              </a:lnSpc>
              <a:spcBef>
                <a:spcPts val="0"/>
              </a:spcBef>
              <a:spcAft>
                <a:spcPts val="0"/>
              </a:spcAft>
              <a:buClr>
                <a:srgbClr val="3F3F3F"/>
              </a:buClr>
              <a:buSzPct val="100000"/>
              <a:buFont typeface="Noto Sans Symbols"/>
              <a:buChar char="⮚"/>
            </a:pPr>
            <a:r>
              <a:rPr b="0" i="0" lang="en-US" sz="3600" u="none" cap="none" strike="noStrike">
                <a:solidFill>
                  <a:srgbClr val="3F3F3F"/>
                </a:solidFill>
                <a:latin typeface="Consolas"/>
                <a:ea typeface="Consolas"/>
                <a:cs typeface="Consolas"/>
                <a:sym typeface="Consolas"/>
              </a:rPr>
              <a:t>GRAY SCALING</a:t>
            </a:r>
            <a:endParaRPr/>
          </a:p>
          <a:p>
            <a:pPr indent="-348615" lvl="0" marL="571500" marR="0" rtl="0" algn="l">
              <a:lnSpc>
                <a:spcPct val="90000"/>
              </a:lnSpc>
              <a:spcBef>
                <a:spcPts val="0"/>
              </a:spcBef>
              <a:spcAft>
                <a:spcPts val="0"/>
              </a:spcAft>
              <a:buClr>
                <a:srgbClr val="3F3F3F"/>
              </a:buClr>
              <a:buSzPct val="100000"/>
              <a:buFont typeface="Noto Sans Symbols"/>
              <a:buNone/>
            </a:pPr>
            <a:r>
              <a:t/>
            </a:r>
            <a:endParaRPr b="0" i="0" sz="3600" u="none" cap="none" strike="noStrike">
              <a:solidFill>
                <a:srgbClr val="3F3F3F"/>
              </a:solidFill>
              <a:latin typeface="Consolas"/>
              <a:ea typeface="Consolas"/>
              <a:cs typeface="Consolas"/>
              <a:sym typeface="Consolas"/>
            </a:endParaRPr>
          </a:p>
          <a:p>
            <a:pPr indent="-571500" lvl="0" marL="571500" marR="0" rtl="0" algn="l">
              <a:lnSpc>
                <a:spcPct val="90000"/>
              </a:lnSpc>
              <a:spcBef>
                <a:spcPts val="0"/>
              </a:spcBef>
              <a:spcAft>
                <a:spcPts val="0"/>
              </a:spcAft>
              <a:buClr>
                <a:srgbClr val="3F3F3F"/>
              </a:buClr>
              <a:buSzPct val="100000"/>
              <a:buFont typeface="Noto Sans Symbols"/>
              <a:buChar char="⮚"/>
            </a:pPr>
            <a:r>
              <a:rPr b="0" i="0" lang="en-US" sz="3600" u="none" cap="none" strike="noStrike">
                <a:solidFill>
                  <a:srgbClr val="3F3F3F"/>
                </a:solidFill>
                <a:latin typeface="Consolas"/>
                <a:ea typeface="Consolas"/>
                <a:cs typeface="Consolas"/>
                <a:sym typeface="Consolas"/>
              </a:rPr>
              <a:t>CONVOLUTION FILTERS</a:t>
            </a:r>
            <a:endParaRPr/>
          </a:p>
          <a:p>
            <a:pPr indent="-348615" lvl="0" marL="571500" marR="0" rtl="0" algn="l">
              <a:lnSpc>
                <a:spcPct val="90000"/>
              </a:lnSpc>
              <a:spcBef>
                <a:spcPts val="0"/>
              </a:spcBef>
              <a:spcAft>
                <a:spcPts val="0"/>
              </a:spcAft>
              <a:buClr>
                <a:srgbClr val="3F3F3F"/>
              </a:buClr>
              <a:buSzPct val="100000"/>
              <a:buFont typeface="Noto Sans Symbols"/>
              <a:buNone/>
            </a:pPr>
            <a:r>
              <a:t/>
            </a:r>
            <a:endParaRPr b="0" i="0" sz="3600" u="none" cap="none" strike="noStrike">
              <a:solidFill>
                <a:srgbClr val="3F3F3F"/>
              </a:solidFill>
              <a:latin typeface="Consolas"/>
              <a:ea typeface="Consolas"/>
              <a:cs typeface="Consolas"/>
              <a:sym typeface="Consolas"/>
            </a:endParaRPr>
          </a:p>
          <a:p>
            <a:pPr indent="-571500" lvl="0" marL="571500" marR="0" rtl="0" algn="l">
              <a:lnSpc>
                <a:spcPct val="90000"/>
              </a:lnSpc>
              <a:spcBef>
                <a:spcPts val="0"/>
              </a:spcBef>
              <a:spcAft>
                <a:spcPts val="0"/>
              </a:spcAft>
              <a:buClr>
                <a:srgbClr val="3F3F3F"/>
              </a:buClr>
              <a:buSzPct val="100000"/>
              <a:buFont typeface="Noto Sans Symbols"/>
              <a:buChar char="⮚"/>
            </a:pPr>
            <a:r>
              <a:rPr b="0" i="0" lang="en-US" sz="3600" u="none" cap="none" strike="noStrike">
                <a:solidFill>
                  <a:srgbClr val="3F3F3F"/>
                </a:solidFill>
                <a:latin typeface="Consolas"/>
                <a:ea typeface="Consolas"/>
                <a:cs typeface="Consolas"/>
                <a:sym typeface="Consolas"/>
              </a:rPr>
              <a:t>NOISE REDUCTION</a:t>
            </a:r>
            <a:endParaRPr/>
          </a:p>
          <a:p>
            <a:pPr indent="-348615" lvl="0" marL="571500" marR="0" rtl="0" algn="l">
              <a:lnSpc>
                <a:spcPct val="90000"/>
              </a:lnSpc>
              <a:spcBef>
                <a:spcPts val="0"/>
              </a:spcBef>
              <a:spcAft>
                <a:spcPts val="0"/>
              </a:spcAft>
              <a:buClr>
                <a:srgbClr val="3F3F3F"/>
              </a:buClr>
              <a:buSzPct val="100000"/>
              <a:buFont typeface="Noto Sans Symbols"/>
              <a:buNone/>
            </a:pPr>
            <a:r>
              <a:t/>
            </a:r>
            <a:endParaRPr b="0" i="0" sz="3600" u="none" cap="none" strike="noStrike">
              <a:solidFill>
                <a:srgbClr val="3F3F3F"/>
              </a:solidFill>
              <a:latin typeface="Consolas"/>
              <a:ea typeface="Consolas"/>
              <a:cs typeface="Consolas"/>
              <a:sym typeface="Consolas"/>
            </a:endParaRPr>
          </a:p>
          <a:p>
            <a:pPr indent="-571500" lvl="0" marL="571500" marR="0" rtl="0" algn="l">
              <a:lnSpc>
                <a:spcPct val="90000"/>
              </a:lnSpc>
              <a:spcBef>
                <a:spcPts val="0"/>
              </a:spcBef>
              <a:spcAft>
                <a:spcPts val="0"/>
              </a:spcAft>
              <a:buClr>
                <a:srgbClr val="3F3F3F"/>
              </a:buClr>
              <a:buSzPct val="100000"/>
              <a:buFont typeface="Noto Sans Symbols"/>
              <a:buChar char="⮚"/>
            </a:pPr>
            <a:r>
              <a:rPr b="0" i="0" lang="en-US" sz="3600" u="none" cap="none" strike="noStrike">
                <a:solidFill>
                  <a:srgbClr val="3F3F3F"/>
                </a:solidFill>
                <a:latin typeface="Consolas"/>
                <a:ea typeface="Consolas"/>
                <a:cs typeface="Consolas"/>
                <a:sym typeface="Consolas"/>
              </a:rPr>
              <a:t>IMAGE SHARPENING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6"/>
          <p:cNvSpPr txBox="1"/>
          <p:nvPr>
            <p:ph type="title"/>
          </p:nvPr>
        </p:nvSpPr>
        <p:spPr>
          <a:xfrm>
            <a:off x="1333499" y="0"/>
            <a:ext cx="9525000"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RESIZING</a:t>
            </a:r>
            <a:endParaRPr/>
          </a:p>
        </p:txBody>
      </p:sp>
      <p:pic>
        <p:nvPicPr>
          <p:cNvPr id="200" name="Google Shape;200;p6"/>
          <p:cNvPicPr preferRelativeResize="0"/>
          <p:nvPr/>
        </p:nvPicPr>
        <p:blipFill rotWithShape="1">
          <a:blip r:embed="rId3">
            <a:alphaModFix/>
          </a:blip>
          <a:srcRect b="0" l="0" r="0" t="0"/>
          <a:stretch/>
        </p:blipFill>
        <p:spPr>
          <a:xfrm>
            <a:off x="862011" y="1395412"/>
            <a:ext cx="10467975" cy="4067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7"/>
          <p:cNvSpPr txBox="1"/>
          <p:nvPr>
            <p:ph type="title"/>
          </p:nvPr>
        </p:nvSpPr>
        <p:spPr>
          <a:xfrm>
            <a:off x="1333499" y="0"/>
            <a:ext cx="9525000"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GREY SCALING</a:t>
            </a:r>
            <a:endParaRPr/>
          </a:p>
        </p:txBody>
      </p:sp>
      <p:pic>
        <p:nvPicPr>
          <p:cNvPr id="206" name="Google Shape;206;p7"/>
          <p:cNvPicPr preferRelativeResize="0"/>
          <p:nvPr/>
        </p:nvPicPr>
        <p:blipFill rotWithShape="1">
          <a:blip r:embed="rId3">
            <a:alphaModFix/>
          </a:blip>
          <a:srcRect b="0" l="0" r="0" t="0"/>
          <a:stretch/>
        </p:blipFill>
        <p:spPr>
          <a:xfrm>
            <a:off x="-143826" y="1209261"/>
            <a:ext cx="11800782" cy="443947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8"/>
          <p:cNvSpPr txBox="1"/>
          <p:nvPr>
            <p:ph type="title"/>
          </p:nvPr>
        </p:nvSpPr>
        <p:spPr>
          <a:xfrm>
            <a:off x="1333499" y="0"/>
            <a:ext cx="9525000"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CONVOLUTION KERNEL</a:t>
            </a:r>
            <a:endParaRPr/>
          </a:p>
        </p:txBody>
      </p:sp>
      <p:sp>
        <p:nvSpPr>
          <p:cNvPr id="212" name="Google Shape;212;p8"/>
          <p:cNvSpPr txBox="1"/>
          <p:nvPr/>
        </p:nvSpPr>
        <p:spPr>
          <a:xfrm>
            <a:off x="2729948" y="715616"/>
            <a:ext cx="7076661" cy="638357"/>
          </a:xfrm>
          <a:prstGeom prst="rect">
            <a:avLst/>
          </a:prstGeom>
          <a:noFill/>
          <a:ln>
            <a:noFill/>
          </a:ln>
        </p:spPr>
        <p:txBody>
          <a:bodyPr anchorCtr="0" anchor="ctr" bIns="45700" lIns="91425" spcFirstLastPara="1" rIns="91425" wrap="square" tIns="45700">
            <a:normAutofit/>
          </a:bodyPr>
          <a:lstStyle/>
          <a:p>
            <a:pPr indent="0" lvl="0" marL="0" marR="0" rtl="0" algn="just">
              <a:lnSpc>
                <a:spcPct val="120000"/>
              </a:lnSpc>
              <a:spcBef>
                <a:spcPts val="0"/>
              </a:spcBef>
              <a:spcAft>
                <a:spcPts val="0"/>
              </a:spcAft>
              <a:buClr>
                <a:srgbClr val="374C81"/>
              </a:buClr>
              <a:buSzPts val="3480"/>
              <a:buFont typeface="Arial"/>
              <a:buNone/>
            </a:pPr>
            <a:r>
              <a:rPr b="0" i="0" lang="en-US" sz="2400" u="none" cap="none" strike="noStrike">
                <a:solidFill>
                  <a:schemeClr val="dk1"/>
                </a:solidFill>
                <a:latin typeface="Calibri"/>
                <a:ea typeface="Calibri"/>
                <a:cs typeface="Calibri"/>
                <a:sym typeface="Calibri"/>
              </a:rPr>
              <a:t>A Kernel is a matrix of numbers that modifies an image</a:t>
            </a:r>
            <a:endParaRPr/>
          </a:p>
        </p:txBody>
      </p:sp>
      <p:pic>
        <p:nvPicPr>
          <p:cNvPr id="213" name="Google Shape;213;p8"/>
          <p:cNvPicPr preferRelativeResize="0"/>
          <p:nvPr/>
        </p:nvPicPr>
        <p:blipFill rotWithShape="1">
          <a:blip r:embed="rId3">
            <a:alphaModFix/>
          </a:blip>
          <a:srcRect b="0" l="0" r="0" t="0"/>
          <a:stretch/>
        </p:blipFill>
        <p:spPr>
          <a:xfrm>
            <a:off x="2228993" y="1576787"/>
            <a:ext cx="7734012" cy="2568731"/>
          </a:xfrm>
          <a:prstGeom prst="rect">
            <a:avLst/>
          </a:prstGeom>
          <a:noFill/>
          <a:ln>
            <a:noFill/>
          </a:ln>
        </p:spPr>
      </p:pic>
      <p:graphicFrame>
        <p:nvGraphicFramePr>
          <p:cNvPr id="214" name="Google Shape;214;p8"/>
          <p:cNvGraphicFramePr/>
          <p:nvPr/>
        </p:nvGraphicFramePr>
        <p:xfrm>
          <a:off x="2515281" y="4368332"/>
          <a:ext cx="3000000" cy="3000000"/>
        </p:xfrm>
        <a:graphic>
          <a:graphicData uri="http://schemas.openxmlformats.org/drawingml/2006/table">
            <a:tbl>
              <a:tblPr bandRow="1" firstRow="1">
                <a:noFill/>
                <a:tableStyleId>{74BA57F3-CA4E-4B7F-B456-A1D397922821}</a:tableStyleId>
              </a:tblPr>
              <a:tblGrid>
                <a:gridCol w="750950"/>
                <a:gridCol w="750950"/>
                <a:gridCol w="750950"/>
              </a:tblGrid>
              <a:tr h="705625">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r>
              <a:tr h="705625">
                <a:tc>
                  <a:txBody>
                    <a:bodyPr/>
                    <a:lstStyle/>
                    <a:p>
                      <a:pPr indent="0" lvl="0" marL="0" marR="0" rtl="0" algn="ctr">
                        <a:spcBef>
                          <a:spcPts val="0"/>
                        </a:spcBef>
                        <a:spcAft>
                          <a:spcPts val="0"/>
                        </a:spcAft>
                        <a:buNone/>
                      </a:pPr>
                      <a:r>
                        <a:rPr lang="en-US" sz="1800" u="none" cap="none" strike="noStrike"/>
                        <a:t>-2</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2</a:t>
                      </a:r>
                      <a:endParaRPr/>
                    </a:p>
                  </a:txBody>
                  <a:tcPr marT="45725" marB="45725" marR="91450" marL="91450" anchor="ctr"/>
                </a:tc>
              </a:tr>
              <a:tr h="705625">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r>
            </a:tbl>
          </a:graphicData>
        </a:graphic>
      </p:graphicFrame>
      <p:graphicFrame>
        <p:nvGraphicFramePr>
          <p:cNvPr id="215" name="Google Shape;215;p8"/>
          <p:cNvGraphicFramePr/>
          <p:nvPr/>
        </p:nvGraphicFramePr>
        <p:xfrm>
          <a:off x="5119333" y="4368332"/>
          <a:ext cx="3000000" cy="3000000"/>
        </p:xfrm>
        <a:graphic>
          <a:graphicData uri="http://schemas.openxmlformats.org/drawingml/2006/table">
            <a:tbl>
              <a:tblPr bandRow="1" firstRow="1">
                <a:noFill/>
                <a:tableStyleId>{74BA57F3-CA4E-4B7F-B456-A1D397922821}</a:tableStyleId>
              </a:tblPr>
              <a:tblGrid>
                <a:gridCol w="750950"/>
                <a:gridCol w="750950"/>
                <a:gridCol w="750950"/>
              </a:tblGrid>
              <a:tr h="705625">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-2</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r>
              <a:tr h="705625">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r>
              <a:tr h="705625">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2</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r>
            </a:tbl>
          </a:graphicData>
        </a:graphic>
      </p:graphicFrame>
      <p:graphicFrame>
        <p:nvGraphicFramePr>
          <p:cNvPr id="216" name="Google Shape;216;p8"/>
          <p:cNvGraphicFramePr/>
          <p:nvPr/>
        </p:nvGraphicFramePr>
        <p:xfrm>
          <a:off x="7710134" y="4368332"/>
          <a:ext cx="3000000" cy="3000000"/>
        </p:xfrm>
        <a:graphic>
          <a:graphicData uri="http://schemas.openxmlformats.org/drawingml/2006/table">
            <a:tbl>
              <a:tblPr bandRow="1" firstRow="1">
                <a:noFill/>
                <a:tableStyleId>{74BA57F3-CA4E-4B7F-B456-A1D397922821}</a:tableStyleId>
              </a:tblPr>
              <a:tblGrid>
                <a:gridCol w="750950"/>
                <a:gridCol w="750950"/>
                <a:gridCol w="750950"/>
              </a:tblGrid>
              <a:tr h="705625">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r>
              <a:tr h="705625">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-4</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r>
              <a:tr h="705625">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1</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nchor="ct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9"/>
          <p:cNvSpPr txBox="1"/>
          <p:nvPr>
            <p:ph type="title"/>
          </p:nvPr>
        </p:nvSpPr>
        <p:spPr>
          <a:xfrm>
            <a:off x="1333499" y="0"/>
            <a:ext cx="9525000" cy="638357"/>
          </a:xfrm>
          <a:prstGeom prst="rect">
            <a:avLst/>
          </a:prstGeom>
          <a:solidFill>
            <a:schemeClr val="lt1"/>
          </a:solidFill>
          <a:ln>
            <a:noFill/>
          </a:ln>
        </p:spPr>
        <p:txBody>
          <a:bodyPr anchorCtr="0" anchor="ctr" bIns="45700" lIns="0" spcFirstLastPara="1" rIns="0" wrap="square" tIns="45700">
            <a:normAutofit fontScale="90000"/>
          </a:bodyPr>
          <a:lstStyle/>
          <a:p>
            <a:pPr indent="0" lvl="0" marL="0" rtl="0" algn="ctr">
              <a:lnSpc>
                <a:spcPct val="90000"/>
              </a:lnSpc>
              <a:spcBef>
                <a:spcPts val="0"/>
              </a:spcBef>
              <a:spcAft>
                <a:spcPts val="0"/>
              </a:spcAft>
              <a:buClr>
                <a:srgbClr val="3F3F3F"/>
              </a:buClr>
              <a:buSzPct val="100000"/>
              <a:buFont typeface="Consolas"/>
              <a:buNone/>
            </a:pPr>
            <a:r>
              <a:rPr b="1" lang="en-US"/>
              <a:t>CONVOLVING WITH IMAGE</a:t>
            </a:r>
            <a:endParaRPr/>
          </a:p>
        </p:txBody>
      </p:sp>
      <p:pic>
        <p:nvPicPr>
          <p:cNvPr id="222" name="Google Shape;222;p9"/>
          <p:cNvPicPr preferRelativeResize="0"/>
          <p:nvPr/>
        </p:nvPicPr>
        <p:blipFill rotWithShape="1">
          <a:blip r:embed="rId3">
            <a:alphaModFix/>
          </a:blip>
          <a:srcRect b="0" l="0" r="0" t="0"/>
          <a:stretch/>
        </p:blipFill>
        <p:spPr>
          <a:xfrm>
            <a:off x="1333499" y="745514"/>
            <a:ext cx="9525000" cy="536697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trospectVTI">
  <a:themeElements>
    <a:clrScheme name="Blue Warm">
      <a:dk1>
        <a:srgbClr val="000000"/>
      </a:dk1>
      <a:lt1>
        <a:srgbClr val="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2020-09-24T10:35:44Z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